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8"/>
  </p:notesMasterIdLst>
  <p:handoutMasterIdLst>
    <p:handoutMasterId r:id="rId19"/>
  </p:handoutMasterIdLst>
  <p:sldIdLst>
    <p:sldId id="257" r:id="rId2"/>
    <p:sldId id="263" r:id="rId3"/>
    <p:sldId id="267" r:id="rId4"/>
    <p:sldId id="279" r:id="rId5"/>
    <p:sldId id="274" r:id="rId6"/>
    <p:sldId id="264" r:id="rId7"/>
    <p:sldId id="265" r:id="rId8"/>
    <p:sldId id="268" r:id="rId9"/>
    <p:sldId id="266" r:id="rId10"/>
    <p:sldId id="285" r:id="rId11"/>
    <p:sldId id="273" r:id="rId12"/>
    <p:sldId id="278" r:id="rId13"/>
    <p:sldId id="276" r:id="rId14"/>
    <p:sldId id="272" r:id="rId15"/>
    <p:sldId id="281" r:id="rId16"/>
    <p:sldId id="269" r:id="rId1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7F1"/>
    <a:srgbClr val="E28700"/>
    <a:srgbClr val="4AFC79"/>
    <a:srgbClr val="344529"/>
    <a:srgbClr val="2B3922"/>
    <a:srgbClr val="2E3722"/>
    <a:srgbClr val="B8D233"/>
    <a:srgbClr val="5CC6D6"/>
    <a:srgbClr val="F8D22F"/>
    <a:srgbClr val="F03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t>25.08.2023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1:52.39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1 363,'2'-2,"0"1,0 0,1-1,-1 0,0 1,0-1,-1 0,1 0,0 0,-1 0,1 0,-1-1,3-3,5-8,86-88,-49 55,70-93,-108 120,-8 20,0 0,0-1,0 1,0 0,0-1,0 1,0-1,0 1,0 0,0-1,0 1,0-1,-1 1,1 0,0-1,0 1,0 0,-1-1,1 1,0 0,0 0,-1-1,1 1,0 0,-1 0,1-1,-1 1,0 0,-1-1,0 1,1 0,-1 0,1 0,-1 0,1 1,-1-1,0 0,1 1,-1-1,1 1,-1-1,1 1,0 0,-1 0,1-1,-1 1,-1 2,-4 4,-1 0,1 1,1 0,-1 0,1 0,1 1,0 0,-5 11,-15 24,20-36,0 0,0 0,1 1,0-1,1 1,0 0,0 0,1 0,0 1,1-1,0 0,0 1,2 14,1 59,-3 110,0-191,1 0,0 0,-1-1,0 1,1-1,-1 1,0 0,0-1,0 1,0-1,0 0,0 1,0-1,0 0,0 1,-1-1,1 0,-1 0,1 0,0 0,-1-1,0 1,1 0,-1-1,0 1,1 0,-1-1,0 0,1 0,-4 1,-7 0,0-1,1 0,-19-2,15 0,25 1,1 0,-1 0,1-2,-1 1,11-5,-6 2,1 1,0 0,17-1,-6 5,-19 1,0-1,0-1,0 1,9-3,-7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5:42.5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23 116,'-1'22,"2"-1,0 0,9 42,-9-59,0 1,0-1,1 0,-1 0,1 0,0 0,0 0,0 0,1 0,-1 0,1-1,0 1,0-1,0 0,0 0,1 0,-1 0,1-1,0 0,0 1,0-1,0 0,0-1,0 1,7 1,5-1,-1 0,1 0,0-2,0 0,-1 0,1-2,0 0,20-5,-32 4,-1 0,1 1,0-1,-1 0,1-1,-1 1,0-1,0 1,-1-1,1 0,-1 0,1 0,-1 0,-1-1,1 1,0 0,-1-1,0 1,0-1,-1 0,1-8,1-8,-1 0,-1-1,-4-27,3 44,0 0,-1 0,1 0,-1 1,1-1,-2 0,1 1,0 0,-1-1,0 1,0 0,0 0,0 0,-1 1,1-1,-1 1,0 0,0 0,0 0,-1 1,1-1,-1 1,-8-3,-2 0,1 1,-2 0,1 1,0 1,-1 0,-24 1,35 2,1-1,0 1,0 0,0 1,0-1,0 1,1-1,-1 1,0 0,1 1,-1-1,1 1,0-1,0 1,0 0,0 0,0 0,1 1,-1-1,-2 7,-2 1,1 1,0 0,1 0,1 0,-6 21,7-17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5:48.72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1 363,'2'-2,"0"1,0 0,1-1,-1 0,0 1,0-1,-1 0,1 0,0 0,-1 0,1 0,-1-1,3-3,5-8,86-88,-49 55,70-93,-108 120,-8 20,0 0,0-1,0 1,0 0,0-1,0 1,0-1,0 1,0 0,0-1,0 1,0-1,-1 1,1 0,0-1,0 1,0 0,-1-1,1 1,0 0,0 0,-1-1,1 1,0 0,-1 0,1-1,-1 1,0 0,-1-1,0 1,1 0,-1 0,1 0,-1 0,1 1,-1-1,0 0,1 1,-1-1,1 1,-1-1,1 1,0 0,-1 0,1-1,-1 1,-1 2,-4 4,-1 0,1 1,1 0,-1 0,1 0,1 1,0 0,-5 11,-15 24,20-36,0 0,0 0,1 1,0-1,1 1,0 0,0 0,1 0,0 1,1-1,0 0,0 1,2 14,1 59,-3 110,0-191,1 0,0 0,-1-1,0 1,1-1,-1 1,0 0,0-1,0 1,0-1,0 0,0 1,0-1,0 0,0 1,-1-1,1 0,-1 0,1 0,0 0,-1-1,0 1,1 0,-1-1,0 1,1 0,-1-1,0 0,1 0,-4 1,-7 0,0-1,1 0,-19-2,15 0,25 1,1 0,-1 0,1-2,-1 1,11-5,-6 2,1 1,0 0,17-1,-6 5,-19 1,0-1,0-1,0 1,9-3,-7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5:52.07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1 363,'2'-2,"0"1,0 0,1-1,-1 0,0 1,0-1,-1 0,1 0,0 0,-1 0,1 0,-1-1,3-3,5-8,86-88,-49 55,70-93,-108 120,-8 20,0 0,0-1,0 1,0 0,0-1,0 1,0-1,0 1,0 0,0-1,0 1,0-1,-1 1,1 0,0-1,0 1,0 0,-1-1,1 1,0 0,0 0,-1-1,1 1,0 0,-1 0,1-1,-1 1,0 0,-1-1,0 1,1 0,-1 0,1 0,-1 0,1 1,-1-1,0 0,1 1,-1-1,1 1,-1-1,1 1,0 0,-1 0,1-1,-1 1,-1 2,-4 4,-1 0,1 1,1 0,-1 0,1 0,1 1,0 0,-5 11,-15 24,20-36,0 0,0 0,1 1,0-1,1 1,0 0,0 0,1 0,0 1,1-1,0 0,0 1,2 14,1 59,-3 110,0-191,1 0,0 0,-1-1,0 1,1-1,-1 1,0 0,0-1,0 1,0-1,0 0,0 1,0-1,0 0,0 1,-1-1,1 0,-1 0,1 0,0 0,-1-1,0 1,1 0,-1-1,0 1,1 0,-1-1,0 0,1 0,-4 1,-7 0,0-1,1 0,-19-2,15 0,25 1,1 0,-1 0,1-2,-1 1,11-5,-6 2,1 1,0 0,17-1,-6 5,-19 1,0-1,0-1,0 1,9-3,-7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5:56.28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1 363,'2'-2,"0"1,0 0,1-1,-1 0,0 1,0-1,-1 0,1 0,0 0,-1 0,1 0,-1-1,3-3,5-8,86-88,-49 55,70-93,-108 120,-8 20,0 0,0-1,0 1,0 0,0-1,0 1,0-1,0 1,0 0,0-1,0 1,0-1,-1 1,1 0,0-1,0 1,0 0,-1-1,1 1,0 0,0 0,-1-1,1 1,0 0,-1 0,1-1,-1 1,0 0,-1-1,0 1,1 0,-1 0,1 0,-1 0,1 1,-1-1,0 0,1 1,-1-1,1 1,-1-1,1 1,0 0,-1 0,1-1,-1 1,-1 2,-4 4,-1 0,1 1,1 0,-1 0,1 0,1 1,0 0,-5 11,-15 24,20-36,0 0,0 0,1 1,0-1,1 1,0 0,0 0,1 0,0 1,1-1,0 0,0 1,2 14,1 59,-3 110,0-191,1 0,0 0,-1-1,0 1,1-1,-1 1,0 0,0-1,0 1,0-1,0 0,0 1,0-1,0 0,0 1,-1-1,1 0,-1 0,1 0,0 0,-1-1,0 1,1 0,-1-1,0 1,1 0,-1-1,0 0,1 0,-4 1,-7 0,0-1,1 0,-19-2,15 0,25 1,1 0,-1 0,1-2,-1 1,11-5,-6 2,1 1,0 0,17-1,-6 5,-19 1,0-1,0-1,0 1,9-3,-7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8:41.62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23 116,'-1'22,"2"-1,0 0,9 42,-9-59,0 1,0-1,1 0,-1 0,1 0,0 0,0 0,0 0,1 0,-1 0,1-1,0 1,0-1,0 0,0 0,1 0,-1 0,1-1,0 0,0 1,0-1,0 0,0-1,0 1,7 1,5-1,-1 0,1 0,0-2,0 0,-1 0,1-2,0 0,20-5,-32 4,-1 0,1 1,0-1,-1 0,1-1,-1 1,0-1,0 1,-1-1,1 0,-1 0,1 0,-1 0,-1-1,1 1,0 0,-1-1,0 1,0-1,-1 0,1-8,1-8,-1 0,-1-1,-4-27,3 44,0 0,-1 0,1 0,-1 1,1-1,-2 0,1 1,0 0,-1-1,0 1,0 0,0 0,0 0,-1 1,1-1,-1 1,0 0,0 0,0 0,-1 1,1-1,-1 1,-8-3,-2 0,1 1,-2 0,1 1,0 1,-1 0,-24 1,35 2,1-1,0 1,0 0,0 1,0-1,0 1,1-1,-1 1,0 0,1 1,-1-1,1 1,0-1,0 1,0 0,0 0,0 0,1 1,-1-1,-2 7,-2 1,1 1,0 0,1 0,1 0,-6 21,7-17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8:47.02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23 116,'-1'22,"2"-1,0 0,9 42,-9-59,0 1,0-1,1 0,-1 0,1 0,0 0,0 0,0 0,1 0,-1 0,1-1,0 1,0-1,0 0,0 0,1 0,-1 0,1-1,0 0,0 1,0-1,0 0,0-1,0 1,7 1,5-1,-1 0,1 0,0-2,0 0,-1 0,1-2,0 0,20-5,-32 4,-1 0,1 1,0-1,-1 0,1-1,-1 1,0-1,0 1,-1-1,1 0,-1 0,1 0,-1 0,-1-1,1 1,0 0,-1-1,0 1,0-1,-1 0,1-8,1-8,-1 0,-1-1,-4-27,3 44,0 0,-1 0,1 0,-1 1,1-1,-2 0,1 1,0 0,-1-1,0 1,0 0,0 0,0 0,-1 1,1-1,-1 1,0 0,0 0,0 0,-1 1,1-1,-1 1,-8-3,-2 0,1 1,-2 0,1 1,0 1,-1 0,-24 1,35 2,1-1,0 1,0 0,0 1,0-1,0 1,1-1,-1 1,0 0,1 1,-1-1,1 1,0-1,0 1,0 0,0 0,0 0,1 1,-1-1,-2 7,-2 1,1 1,0 0,1 0,1 0,-6 21,7-17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8:50.27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23 116,'-1'22,"2"-1,0 0,9 42,-9-59,0 1,0-1,1 0,-1 0,1 0,0 0,0 0,0 0,1 0,-1 0,1-1,0 1,0-1,0 0,0 0,1 0,-1 0,1-1,0 0,0 1,0-1,0 0,0-1,0 1,7 1,5-1,-1 0,1 0,0-2,0 0,-1 0,1-2,0 0,20-5,-32 4,-1 0,1 1,0-1,-1 0,1-1,-1 1,0-1,0 1,-1-1,1 0,-1 0,1 0,-1 0,-1-1,1 1,0 0,-1-1,0 1,0-1,-1 0,1-8,1-8,-1 0,-1-1,-4-27,3 44,0 0,-1 0,1 0,-1 1,1-1,-2 0,1 1,0 0,-1-1,0 1,0 0,0 0,0 0,-1 1,1-1,-1 1,0 0,0 0,0 0,-1 1,1-1,-1 1,-8-3,-2 0,1 1,-2 0,1 1,0 1,-1 0,-24 1,35 2,1-1,0 1,0 0,0 1,0-1,0 1,1-1,-1 1,0 0,1 1,-1-1,1 1,0-1,0 1,0 0,0 0,0 0,1 1,-1-1,-2 7,-2 1,1 1,0 0,1 0,1 0,-6 21,7-17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8:54.64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23 116,'-1'22,"2"-1,0 0,9 42,-9-59,0 1,0-1,1 0,-1 0,1 0,0 0,0 0,0 0,1 0,-1 0,1-1,0 1,0-1,0 0,0 0,1 0,-1 0,1-1,0 0,0 1,0-1,0 0,0-1,0 1,7 1,5-1,-1 0,1 0,0-2,0 0,-1 0,1-2,0 0,20-5,-32 4,-1 0,1 1,0-1,-1 0,1-1,-1 1,0-1,0 1,-1-1,1 0,-1 0,1 0,-1 0,-1-1,1 1,0 0,-1-1,0 1,0-1,-1 0,1-8,1-8,-1 0,-1-1,-4-27,3 44,0 0,-1 0,1 0,-1 1,1-1,-2 0,1 1,0 0,-1-1,0 1,0 0,0 0,0 0,-1 1,1-1,-1 1,0 0,0 0,0 0,-1 1,1-1,-1 1,-8-3,-2 0,1 1,-2 0,1 1,0 1,-1 0,-24 1,35 2,1-1,0 1,0 0,0 1,0-1,0 1,1-1,-1 1,0 0,1 1,-1-1,1 1,0-1,0 1,0 0,0 0,0 0,1 1,-1-1,-2 7,-2 1,1 1,0 0,1 0,1 0,-6 21,7-17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9:17.01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31 0,'4'15,"-1"1,-1-1,0 1,0 24,1 4,-3-38,8 101,-8-87,-1 0,0 0,-6 26,7-45,0-1,0 0,0 0,0 0,0 1,0-1,0 0,0 0,0 1,0-1,0 0,0 0,0 0,0 1,0-1,0 0,0 0,0 1,0-1,-1 0,1 0,0 0,0 0,0 1,0-1,-1 0,1 0,0 0,0 0,0 0,0 0,-1 1,1-1,0 0,0 0,-1 0,1 0,0 0,0 0,-1 0,-5-9,-5-21,10 26,-18-59,15 43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9:17.51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0 153,'7'0,"7"0,0 0,0-1,17-3,-26 2,0 1,-1 0,1-1,-1 0,1 0,-1-1,0 1,0-1,0 0,0 0,0 0,-1 0,4-5,-3 4,0-2,0 1,0 0,-1-1,0 1,4-10,-6 11,0 0,0 0,0 1,-1-1,1 0,-1 0,0 0,0 0,0 1,-1-1,1 0,-2-4,-1-2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2:02.76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1 363,'2'-2,"0"1,0 0,1-1,-1 0,0 1,0-1,-1 0,1 0,0 0,-1 0,1 0,-1-1,3-3,5-8,86-88,-49 55,70-93,-108 120,-8 20,0 0,0-1,0 1,0 0,0-1,0 1,0-1,0 1,0 0,0-1,0 1,0-1,-1 1,1 0,0-1,0 1,0 0,-1-1,1 1,0 0,0 0,-1-1,1 1,0 0,-1 0,1-1,-1 1,0 0,-1-1,0 1,1 0,-1 0,1 0,-1 0,1 1,-1-1,0 0,1 1,-1-1,1 1,-1-1,1 1,0 0,-1 0,1-1,-1 1,-1 2,-4 4,-1 0,1 1,1 0,-1 0,1 0,1 1,0 0,-5 11,-15 24,20-36,0 0,0 0,1 1,0-1,1 1,0 0,0 0,1 0,0 1,1-1,0 0,0 1,2 14,1 59,-3 110,0-191,1 0,0 0,-1-1,0 1,1-1,-1 1,0 0,0-1,0 1,0-1,0 0,0 1,0-1,0 0,0 1,-1-1,1 0,-1 0,1 0,0 0,-1-1,0 1,1 0,-1-1,0 1,1 0,-1-1,0 0,1 0,-4 1,-7 0,0-1,1 0,-19-2,15 0,25 1,1 0,-1 0,1-2,-1 1,11-5,-6 2,1 1,0 0,17-1,-6 5,-19 1,0-1,0-1,0 1,9-3,-7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9:18.22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0,'1'7,"0"-1,0 1,0-1,3 9,3 14,-3 7,-2 45,2 23,6-56,-7-35,0 1,1 23,-4-36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9:18.79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23 0,'1'2,"0"0,0 0,0 0,0 0,0 0,0 0,-1 0,1 1,-1-1,1 0,-1 4,1 3,6 39,-3 1,-2 64,-3-72,-28 488,28-520,0 5,-1 0,-5 19,7-33,0 0,0 0,0 0,0 0,0 0,-1 0,1 0,0 0,0 0,0 0,0 0,0 0,0 0,0 0,0 0,0 0,0 0,0 0,0 0,0 0,0 0,0 0,0 0,0 0,0 0,0 0,0 0,0 0,-1 0,1 0,0 0,0 0,0 0,0 0,0 0,0 0,0 0,0 0,0 0,0 0,0 0,0 0,0 0,0 0,0 0,0 0,0 0,0 0,0 0,0 1,0-1,0 0,0 0,0 0,0 0,0 0,0 0,0 0,0 0,0 0,0 0,-1-6,-1-10,4-68,1 53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9:20.18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47 441,'0'0,"1"0,-1 0,0 0,1 0,-1 0,0 0,0 0,1 0,-1 0,0 1,0-1,1 0,-1 0,0 0,0 0,0 0,1 1,-1-1,0 0,0 0,0 0,1 1,-1-1,0 0,0 0,0 1,0-1,0 0,0 0,1 1,-1-1,0 12,-7 11,6-19,-12 29,-13 58,24-81,0-1,1 1,0-1,0 1,1-1,1 1,0-1,0 0,0 1,1-1,5 14,-6-21,0-1,-1 1,1-1,0 1,0-1,-1 0,1 0,0 1,0-1,1 0,-1 0,0 0,0 0,0 0,1 0,-1 0,1-1,-1 1,0 0,1-1,-1 1,1-1,-1 0,1 1,2-1,-2 0,-1 0,1 0,0-1,0 1,-1-1,1 1,0-1,-1 0,1 1,-1-1,1 0,0 0,-1 0,0 0,1 0,-1-1,0 1,0 0,1 0,-1-1,0 1,1-3,6-11,0-1,-1 0,0-1,-1 0,-1 0,-1 0,0-1,-2 1,0-1,0-35,-3 35,0 1,-2 0,0-1,0 1,-2 1,0-1,-1 1,-11-22,-51-88,66 123,1 0,0 0,0 0,0 0,0 0,0 0,1 0,0 0,-1 0,1 0,0 0,1-1,-1 1,0 0,1 0,0 0,0 0,0 0,0 0,0 0,0 0,3-2,1-5,1 1,0 0,1 0,0 0,8-7,39-32,-47 43,0 0,0 1,1-1,-1 1,1 1,11-5,-16 8,0-1,1 1,-1 0,0-1,0 1,0 1,0-1,0 0,0 1,0 0,0-1,0 1,0 0,4 3,-6-4,1 1,-1 0,1 0,-1 0,0 0,1 0,-1 0,0 0,0 0,0 1,0-1,0 1,0-1,0 0,0 1,0-1,-1 1,1 0,0-1,-1 1,0-1,1 1,-1 0,0 0,0-1,0 1,0 1,-2 8,-1-1,0 0,-5 12,-2 6,-13 40,10-33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9:46.1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680 505,'-2'-8,"0"0,0 1,-1 0,0 0,0 0,-1 0,0 0,0 1,-1-1,1 1,-12-11,1 0,10 9,-1 1,-1-1,1 2,-1-1,0 1,-1 0,1 0,-1 1,-16-8,20 11,0 1,-1 0,1 0,-1 0,1 0,-1 1,0 0,1 0,-1 0,0 0,1 1,-1-1,1 1,-1 1,1-1,0 0,-1 1,1 0,0 0,0 1,0-1,-5 5,-237 165,229-158,1 0,0 1,1 0,0 1,1 1,1 1,1 0,1 0,0 1,-12 29,21-40,-1-1,1 0,0 1,1 0,0-1,0 1,1 0,-1 0,2-1,-1 1,1 0,0 0,1-1,0 1,4 11,-1-10,1 1,-1-1,1 0,1 0,0 0,0-1,1 0,0-1,0 0,13 9,4 3,1-2,53 26,-66-37,1-1,0 0,1-2,-1 1,1-2,-1 0,1 0,18-2,-19-1,-1-1,0 0,0-1,0-1,-1 0,1 0,-1-2,0 1,0-2,-1 1,20-16,-12 7,0-1,0-1,-2-1,0-1,21-30,-30 34,-1 0,0-1,-2 0,0 0,0 0,-2-1,3-25,8-28,-8 46,-1 0,1-28,-5 42,-1 1,0 0,0-1,-1 1,0 0,-1 0,0 0,-6-17,6 23,0-1,0 0,0 1,-1 0,0-1,0 1,0 0,-4-3,5 5,0-1,0 1,0-1,0 1,1-1,-1 0,1 0,-1 1,1-1,-1 0,1-1,0 1,0 0,0 0,0 0,1-1,-1 1,0 0,1-1,0 1,0 0,-1-1,1 1,1-1,-1 1,1-5,2-10,5-26,-5 38,-1 28,-2-13,0 29,0-38,0 1,0-1,0 1,0-1,0 1,-1-1,1 1,0-1,-1 1,1-1,-1 1,0-1,0 0,1 1,-1-1,0 0,-2 2,2-4,1 0,-1 1,0-1,0 0,1 0,-1 0,1 0,-1 0,1-1,-1 1,1 0,-1 0,1 0,0 0,0 0,0-1,0 1,0 0,0 0,0-2,0-18,1 0,1 0,0 0,2 1,9-32,41-99,-30 106,-24 44,0 1,1-1,-1 1,0-1,1 1,-1-1,0 1,1 0,-1-1,1 1,-1 0,1-1,-1 1,1 0,-1-1,1 1,0 0,-1 0,1 0,-1 0,1-1,-1 1,1 0,0 0,-1 0,2 0,-1 1,0 0,0 0,-1 0,1 0,0 0,0 0,0 0,-1 0,1 1,0-1,-1 0,1 0,-1 0,0 1,1-1,-1 0,0 3,4 20,0-1,-2 1,-1 0,-3 28,-13 96,13-138,0 10,4-38,5-38,-2 36,1 0,0 0,2 1,9-20,-9 33,-4 16,0 23,-4-33,2 39,-1 0,-1 0,-3-1,-7 41,17-197,-4 91,6-34,-8 57,0 0,0 0,0 0,1 1,-1-1,1 1,0-1,0 1,0 0,0 0,5-6,-7 9,1 0,-1-1,1 1,-1 0,1-1,-1 1,1 0,-1-1,1 1,-1 0,1 0,-1 0,1 0,-1-1,1 1,0 0,-1 0,1 0,-1 0,1 0,-1 0,1 1,0-1,-1 0,1 0,-1 0,1 0,-1 1,1-1,-1 0,1 0,-1 1,1-1,-1 1,1-1,-1 0,0 1,1-1,-1 1,0-1,1 1,-1-1,0 1,1-1,-1 1,0-1,0 1,0 0,13 37,-7-18,-5-20,-1 1,0-1,1 0,-1 0,1 0,-1 1,1-1,-1 0,1 0,-1 0,0 0,1 0,-1 0,1 0,-1 0,1 0,-1 0,1 0,-1 0,1 0,-1 0,1 0,-1 0,1-1,-1 1,0 0,1 0,-1-1,1 1,-1 0,0 0,1-1,-1 1,0 0,1-1,-1 1,0-1,1 1,-1 0,0-1,0 1,0-1,1 1,-1-1,0 0,14-26,-13 24,1-1,-1 1,1-1,0 1,0 0,0 0,0 0,0 0,1 0,-1 0,5-3,-7 6,0 0,1 0,-1 0,1-1,-1 1,0 0,1 0,-1 0,1 0,-1 0,0 0,1 0,-1 0,1 0,-1 0,0 0,1 0,-1 1,1-1,-1 0,0 0,1 0,-1 0,0 1,1-1,-1 0,0 0,1 1,-1-1,0 0,0 0,1 1,-1 0,10 27,-8-6,-1 0,-1 0,-1 0,-1 0,-1 0,0 0,-2-1,-8 23,12-37,3-8,8-19,13-34,-16 35,0 1,17-29,-14 31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9:00:03.98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9:00:04.45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8T18:15:46.25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1 363,'2'-2,"0"1,0 0,1-1,-1 0,0 1,0-1,-1 0,1 0,0 0,-1 0,1 0,-1-1,3-3,5-8,86-88,-49 55,70-93,-108 120,-8 20,0 0,0-1,0 1,0 0,0-1,0 1,0-1,0 1,0 0,0-1,0 1,0-1,-1 1,1 0,0-1,0 1,0 0,-1-1,1 1,0 0,0 0,-1-1,1 1,0 0,-1 0,1-1,-1 1,0 0,-1-1,0 1,1 0,-1 0,1 0,-1 0,1 1,-1-1,0 0,1 1,-1-1,1 1,-1-1,1 1,0 0,-1 0,1-1,-1 1,-1 2,-4 4,-1 0,1 1,1 0,-1 0,1 0,1 1,0 0,-5 11,-15 24,20-36,0 0,0 0,1 1,0-1,1 1,0 0,0 0,1 0,0 1,1-1,0 0,0 1,2 14,1 59,-3 110,0-191,1 0,0 0,-1-1,0 1,1-1,-1 1,0 0,0-1,0 1,0-1,0 0,0 1,0-1,0 0,0 1,-1-1,1 0,-1 0,1 0,0 0,-1-1,0 1,1 0,-1-1,0 1,1 0,-1-1,0 0,1 0,-4 1,-7 0,0-1,1 0,-19-2,15 0,25 1,1 0,-1 0,1-2,-1 1,11-5,-6 2,1 1,0 0,17-1,-6 5,-19 1,0-1,0-1,0 1,9-3,-7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8T18:15:46.25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1 363,'2'-2,"0"1,0 0,1-1,-1 0,0 1,0-1,-1 0,1 0,0 0,-1 0,1 0,-1-1,3-3,5-8,86-88,-49 55,70-93,-108 120,-8 20,0 0,0-1,0 1,0 0,0-1,0 1,0-1,0 1,0 0,0-1,0 1,0-1,-1 1,1 0,0-1,0 1,0 0,-1-1,1 1,0 0,0 0,-1-1,1 1,0 0,-1 0,1-1,-1 1,0 0,-1-1,0 1,1 0,-1 0,1 0,-1 0,1 1,-1-1,0 0,1 1,-1-1,1 1,-1-1,1 1,0 0,-1 0,1-1,-1 1,-1 2,-4 4,-1 0,1 1,1 0,-1 0,1 0,1 1,0 0,-5 11,-15 24,20-36,0 0,0 0,1 1,0-1,1 1,0 0,0 0,1 0,0 1,1-1,0 0,0 1,2 14,1 59,-3 110,0-191,1 0,0 0,-1-1,0 1,1-1,-1 1,0 0,0-1,0 1,0-1,0 0,0 1,0-1,0 0,0 1,-1-1,1 0,-1 0,1 0,0 0,-1-1,0 1,1 0,-1-1,0 1,1 0,-1-1,0 0,1 0,-4 1,-7 0,0-1,1 0,-19-2,15 0,25 1,1 0,-1 0,1-2,-1 1,11-5,-6 2,1 1,0 0,17-1,-6 5,-19 1,0-1,0-1,0 1,9-3,-7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8T18:15:46.26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1 363,'2'-2,"0"1,0 0,1-1,-1 0,0 1,0-1,-1 0,1 0,0 0,-1 0,1 0,-1-1,3-3,5-8,86-88,-49 55,70-93,-108 120,-8 20,0 0,0-1,0 1,0 0,0-1,0 1,0-1,0 1,0 0,0-1,0 1,0-1,-1 1,1 0,0-1,0 1,0 0,-1-1,1 1,0 0,0 0,-1-1,1 1,0 0,-1 0,1-1,-1 1,0 0,-1-1,0 1,1 0,-1 0,1 0,-1 0,1 1,-1-1,0 0,1 1,-1-1,1 1,-1-1,1 1,0 0,-1 0,1-1,-1 1,-1 2,-4 4,-1 0,1 1,1 0,-1 0,1 0,1 1,0 0,-5 11,-15 24,20-36,0 0,0 0,1 1,0-1,1 1,0 0,0 0,1 0,0 1,1-1,0 0,0 1,2 14,1 59,-3 110,0-191,1 0,0 0,-1-1,0 1,1-1,-1 1,0 0,0-1,0 1,0-1,0 0,0 1,0-1,0 0,0 1,-1-1,1 0,-1 0,1 0,0 0,-1-1,0 1,1 0,-1-1,0 1,1 0,-1-1,0 0,1 0,-4 1,-7 0,0-1,1 0,-19-2,15 0,25 1,1 0,-1 0,1-2,-1 1,11-5,-6 2,1 1,0 0,17-1,-6 5,-19 1,0-1,0-1,0 1,9-3,-7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8T18:15:46.26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1 363,'2'-2,"0"1,0 0,1-1,-1 0,0 1,0-1,-1 0,1 0,0 0,-1 0,1 0,-1-1,3-3,5-8,86-88,-49 55,70-93,-108 120,-8 20,0 0,0-1,0 1,0 0,0-1,0 1,0-1,0 1,0 0,0-1,0 1,0-1,-1 1,1 0,0-1,0 1,0 0,-1-1,1 1,0 0,0 0,-1-1,1 1,0 0,-1 0,1-1,-1 1,0 0,-1-1,0 1,1 0,-1 0,1 0,-1 0,1 1,-1-1,0 0,1 1,-1-1,1 1,-1-1,1 1,0 0,-1 0,1-1,-1 1,-1 2,-4 4,-1 0,1 1,1 0,-1 0,1 0,1 1,0 0,-5 11,-15 24,20-36,0 0,0 0,1 1,0-1,1 1,0 0,0 0,1 0,0 1,1-1,0 0,0 1,2 14,1 59,-3 110,0-191,1 0,0 0,-1-1,0 1,1-1,-1 1,0 0,0-1,0 1,0-1,0 0,0 1,0-1,0 0,0 1,-1-1,1 0,-1 0,1 0,0 0,-1-1,0 1,1 0,-1-1,0 1,1 0,-1-1,0 0,1 0,-4 1,-7 0,0-1,1 0,-19-2,15 0,25 1,1 0,-1 0,1-2,-1 1,11-5,-6 2,1 1,0 0,17-1,-6 5,-19 1,0-1,0-1,0 1,9-3,-7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2:11.27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1 363,'2'-2,"0"1,0 0,1-1,-1 0,0 1,0-1,-1 0,1 0,0 0,-1 0,1 0,-1-1,3-3,5-8,86-88,-49 55,70-93,-108 120,-8 20,0 0,0-1,0 1,0 0,0-1,0 1,0-1,0 1,0 0,0-1,0 1,0-1,-1 1,1 0,0-1,0 1,0 0,-1-1,1 1,0 0,0 0,-1-1,1 1,0 0,-1 0,1-1,-1 1,0 0,-1-1,0 1,1 0,-1 0,1 0,-1 0,1 1,-1-1,0 0,1 1,-1-1,1 1,-1-1,1 1,0 0,-1 0,1-1,-1 1,-1 2,-4 4,-1 0,1 1,1 0,-1 0,1 0,1 1,0 0,-5 11,-15 24,20-36,0 0,0 0,1 1,0-1,1 1,0 0,0 0,1 0,0 1,1-1,0 0,0 1,2 14,1 59,-3 110,0-191,1 0,0 0,-1-1,0 1,1-1,-1 1,0 0,0-1,0 1,0-1,0 0,0 1,0-1,0 0,0 1,-1-1,1 0,-1 0,1 0,0 0,-1-1,0 1,1 0,-1-1,0 1,1 0,-1-1,0 0,1 0,-4 1,-7 0,0-1,1 0,-19-2,15 0,25 1,1 0,-1 0,1-2,-1 1,11-5,-6 2,1 1,0 0,17-1,-6 5,-19 1,0-1,0-1,0 1,9-3,-7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8T18:16:49.98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0 110,'2'1,"0"0,-1 1,1-1,-1 0,1 1,-1-1,0 1,1 0,-1-1,0 1,0 0,0 0,0 0,0 0,-1 0,1-1,-1 1,1 4,2 3,62 176,-48-133,-14-43,1 1,0-1,0 0,1-1,0 1,13 15,-16-21,1 0,0 0,0 0,0-1,0 1,0-1,0 0,1 0,0 0,-1 0,1 0,0-1,0 1,-1-1,1 0,0-1,0 1,0-1,5 1,-6-2,-1 1,1 0,-1-1,0 1,1-1,-1 0,0 0,1 0,-1 0,0 0,0 0,0-1,0 1,0-1,0 0,0 1,1-3,0-1,1 1,-1-1,-1 0,1 0,-1 0,0 0,2-7,1-5,-2 0,0 1,-2-1,1-18,-1 5,-5-166,3 191,0 0,0 0,-1 0,0 0,0 1,0-1,0 1,-1 0,0-1,1 1,-2 0,1 1,0-1,-1 0,0 1,0 0,0 0,0 0,0 0,0 1,-1 0,0 0,1 0,-1 0,0 1,-5-2,-10-1,9 1,0 0,1 1,-1 1,-13 0,19 1,1 0,0 1,-1 0,1 0,0 0,0 1,-1-1,1 1,0 0,1 0,-1 0,0 1,-6 4,7-3,-1-1,1 1,-1 0,1 0,0 0,1 0,-1 1,1-1,0 1,0-1,0 1,1 0,-1-1,1 1,0 0,1 0,-1 0,1 0,0 0,1 8,-1 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8T18:18:40.07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0 110,'2'1,"0"0,-1 1,1-1,-1 0,1 1,-1-1,0 1,1 0,-1-1,0 1,0 0,0 0,0 0,0 0,-1 0,1-1,-1 1,1 4,2 3,62 176,-48-133,-14-43,1 1,0-1,0 0,1-1,0 1,13 15,-16-21,1 0,0 0,0 0,0-1,0 1,0-1,0 0,1 0,0 0,-1 0,1 0,0-1,0 1,-1-1,1 0,0-1,0 1,0-1,5 1,-6-2,-1 1,1 0,-1-1,0 1,1-1,-1 0,0 0,1 0,-1 0,0 0,0 0,0-1,0 1,0-1,0 0,0 1,1-3,0-1,1 1,-1-1,-1 0,1 0,-1 0,0 0,2-7,1-5,-2 0,0 1,-2-1,1-18,-1 5,-5-166,3 191,0 0,0 0,-1 0,0 0,0 1,0-1,0 1,-1 0,0-1,1 1,-2 0,1 1,0-1,-1 0,0 1,0 0,0 0,0 0,0 0,0 1,-1 0,0 0,1 0,-1 0,0 1,-5-2,-10-1,9 1,0 0,1 1,-1 1,-13 0,19 1,1 0,0 1,-1 0,1 0,0 0,0 1,-1-1,1 1,0 0,1 0,-1 0,0 1,-6 4,7-3,-1-1,1 1,-1 0,1 0,0 0,1 0,-1 1,1-1,0 1,0-1,0 1,1 0,-1-1,1 1,0 0,1 0,-1 0,1 0,0 0,1 8,-1 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8T18:18:43.52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0 110,'2'1,"0"0,-1 1,1-1,-1 0,1 1,-1-1,0 1,1 0,-1-1,0 1,0 0,0 0,0 0,0 0,-1 0,1-1,-1 1,1 4,2 3,62 176,-48-133,-14-43,1 1,0-1,0 0,1-1,0 1,13 15,-16-21,1 0,0 0,0 0,0-1,0 1,0-1,0 0,1 0,0 0,-1 0,1 0,0-1,0 1,-1-1,1 0,0-1,0 1,0-1,5 1,-6-2,-1 1,1 0,-1-1,0 1,1-1,-1 0,0 0,1 0,-1 0,0 0,0 0,0-1,0 1,0-1,0 0,0 1,1-3,0-1,1 1,-1-1,-1 0,1 0,-1 0,0 0,2-7,1-5,-2 0,0 1,-2-1,1-18,-1 5,-5-166,3 191,0 0,0 0,-1 0,0 0,0 1,0-1,0 1,-1 0,0-1,1 1,-2 0,1 1,0-1,-1 0,0 1,0 0,0 0,0 0,0 0,0 1,-1 0,0 0,1 0,-1 0,0 1,-5-2,-10-1,9 1,0 0,1 1,-1 1,-13 0,19 1,1 0,0 1,-1 0,1 0,0 0,0 1,-1-1,1 1,0 0,1 0,-1 0,0 1,-6 4,7-3,-1-1,1 1,-1 0,1 0,0 0,1 0,-1 1,1-1,0 1,0-1,0 1,1 0,-1-1,1 1,0 0,1 0,-1 0,1 0,0 0,1 8,-1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2:14.79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1 363,'2'-2,"0"1,0 0,1-1,-1 0,0 1,0-1,-1 0,1 0,0 0,-1 0,1 0,-1-1,3-3,5-8,86-88,-49 55,70-93,-108 120,-8 20,0 0,0-1,0 1,0 0,0-1,0 1,0-1,0 1,0 0,0-1,0 1,0-1,-1 1,1 0,0-1,0 1,0 0,-1-1,1 1,0 0,0 0,-1-1,1 1,0 0,-1 0,1-1,-1 1,0 0,-1-1,0 1,1 0,-1 0,1 0,-1 0,1 1,-1-1,0 0,1 1,-1-1,1 1,-1-1,1 1,0 0,-1 0,1-1,-1 1,-1 2,-4 4,-1 0,1 1,1 0,-1 0,1 0,1 1,0 0,-5 11,-15 24,20-36,0 0,0 0,1 1,0-1,1 1,0 0,0 0,1 0,0 1,1-1,0 0,0 1,2 14,1 59,-3 110,0-191,1 0,0 0,-1-1,0 1,1-1,-1 1,0 0,0-1,0 1,0-1,0 0,0 1,0-1,0 0,0 1,-1-1,1 0,-1 0,1 0,0 0,-1-1,0 1,1 0,-1-1,0 1,1 0,-1-1,0 0,1 0,-4 1,-7 0,0-1,1 0,-19-2,15 0,25 1,1 0,-1 0,1-2,-1 1,11-5,-6 2,1 1,0 0,17-1,-6 5,-19 1,0-1,0-1,0 1,9-3,-7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3:09.45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1 363,'2'-2,"0"1,0 0,1-1,-1 0,0 1,0-1,-1 0,1 0,0 0,-1 0,1 0,-1-1,3-3,5-8,86-88,-49 55,70-93,-108 120,-8 20,0 0,0-1,0 1,0 0,0-1,0 1,0-1,0 1,0 0,0-1,0 1,0-1,-1 1,1 0,0-1,0 1,0 0,-1-1,1 1,0 0,0 0,-1-1,1 1,0 0,-1 0,1-1,-1 1,0 0,-1-1,0 1,1 0,-1 0,1 0,-1 0,1 1,-1-1,0 0,1 1,-1-1,1 1,-1-1,1 1,0 0,-1 0,1-1,-1 1,-1 2,-4 4,-1 0,1 1,1 0,-1 0,1 0,1 1,0 0,-5 11,-15 24,20-36,0 0,0 0,1 1,0-1,1 1,0 0,0 0,1 0,0 1,1-1,0 0,0 1,2 14,1 59,-3 110,0-191,1 0,0 0,-1-1,0 1,1-1,-1 1,0 0,0-1,0 1,0-1,0 0,0 1,0-1,0 0,0 1,-1-1,1 0,-1 0,1 0,0 0,-1-1,0 1,1 0,-1-1,0 1,1 0,-1-1,0 0,1 0,-4 1,-7 0,0-1,1 0,-19-2,15 0,25 1,1 0,-1 0,1-2,-1 1,11-5,-6 2,1 1,0 0,17-1,-6 5,-19 1,0-1,0-1,0 1,9-3,-7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3:14.42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1 363,'2'-2,"0"1,0 0,1-1,-1 0,0 1,0-1,-1 0,1 0,0 0,-1 0,1 0,-1-1,3-3,5-8,86-88,-49 55,70-93,-108 120,-8 20,0 0,0-1,0 1,0 0,0-1,0 1,0-1,0 1,0 0,0-1,0 1,0-1,-1 1,1 0,0-1,0 1,0 0,-1-1,1 1,0 0,0 0,-1-1,1 1,0 0,-1 0,1-1,-1 1,0 0,-1-1,0 1,1 0,-1 0,1 0,-1 0,1 1,-1-1,0 0,1 1,-1-1,1 1,-1-1,1 1,0 0,-1 0,1-1,-1 1,-1 2,-4 4,-1 0,1 1,1 0,-1 0,1 0,1 1,0 0,-5 11,-15 24,20-36,0 0,0 0,1 1,0-1,1 1,0 0,0 0,1 0,0 1,1-1,0 0,0 1,2 14,1 59,-3 110,0-191,1 0,0 0,-1-1,0 1,1-1,-1 1,0 0,0-1,0 1,0-1,0 0,0 1,0-1,0 0,0 1,-1-1,1 0,-1 0,1 0,0 0,-1-1,0 1,1 0,-1-1,0 1,1 0,-1-1,0 0,1 0,-4 1,-7 0,0-1,1 0,-19-2,15 0,25 1,1 0,-1 0,1-2,-1 1,11-5,-6 2,1 1,0 0,17-1,-6 5,-19 1,0-1,0-1,0 1,9-3,-7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3:18.39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1 363,'2'-2,"0"1,0 0,1-1,-1 0,0 1,0-1,-1 0,1 0,0 0,-1 0,1 0,-1-1,3-3,5-8,86-88,-49 55,70-93,-108 120,-8 20,0 0,0-1,0 1,0 0,0-1,0 1,0-1,0 1,0 0,0-1,0 1,0-1,-1 1,1 0,0-1,0 1,0 0,-1-1,1 1,0 0,0 0,-1-1,1 1,0 0,-1 0,1-1,-1 1,0 0,-1-1,0 1,1 0,-1 0,1 0,-1 0,1 1,-1-1,0 0,1 1,-1-1,1 1,-1-1,1 1,0 0,-1 0,1-1,-1 1,-1 2,-4 4,-1 0,1 1,1 0,-1 0,1 0,1 1,0 0,-5 11,-15 24,20-36,0 0,0 0,1 1,0-1,1 1,0 0,0 0,1 0,0 1,1-1,0 0,0 1,2 14,1 59,-3 110,0-191,1 0,0 0,-1-1,0 1,1-1,-1 1,0 0,0-1,0 1,0-1,0 0,0 1,0-1,0 0,0 1,-1-1,1 0,-1 0,1 0,0 0,-1-1,0 1,1 0,-1-1,0 1,1 0,-1-1,0 0,1 0,-4 1,-7 0,0-1,1 0,-19-2,15 0,25 1,1 0,-1 0,1-2,-1 1,11-5,-6 2,1 1,0 0,17-1,-6 5,-19 1,0-1,0-1,0 1,9-3,-7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3:27.98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0 110,'2'1,"0"0,-1 1,1-1,-1 0,1 1,-1-1,0 1,1 0,-1-1,0 1,0 0,0 0,0 0,0 0,-1 0,1-1,-1 1,1 4,2 3,62 176,-48-133,-14-43,1 1,0-1,0 0,1-1,0 1,13 15,-16-21,1 0,0 0,0 0,0-1,0 1,0-1,0 0,1 0,0 0,-1 0,1 0,0-1,0 1,-1-1,1 0,0-1,0 1,0-1,5 1,-6-2,-1 1,1 0,-1-1,0 1,1-1,-1 0,0 0,1 0,-1 0,0 0,0 0,0-1,0 1,0-1,0 0,0 1,1-3,0-1,1 1,-1-1,-1 0,1 0,-1 0,0 0,2-7,1-5,-2 0,0 1,-2-1,1-18,-1 5,-5-166,3 191,0 0,0 0,-1 0,0 0,0 1,0-1,0 1,-1 0,0-1,1 1,-2 0,1 1,0-1,-1 0,0 1,0 0,0 0,0 0,0 0,0 1,-1 0,0 0,1 0,-1 0,0 1,-5-2,-10-1,9 1,0 0,1 1,-1 1,-13 0,19 1,1 0,0 1,-1 0,1 0,0 0,0 1,-1-1,1 1,0 0,1 0,-1 0,0 1,-6 4,7-3,-1-1,1 1,-1 0,1 0,0 0,1 0,-1 1,1-1,0 1,0-1,0 1,1 0,-1-1,1 1,0 0,1 0,-1 0,1 0,0 0,1 8,-1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07T18:55:10.42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113 26,'70'-20,"-63"19,9-1,0 0,0 1,0 1,28 4,-41-4,1 1,-1 0,1-1,-1 2,1-1,-1 0,0 1,0-1,0 1,0 0,0 0,0 1,0-1,-1 0,1 1,-1 0,1-1,-1 1,0 0,0 0,-1 0,1 0,0 1,-1-1,0 0,0 1,1 3,0 3,0-1,-1 1,0-1,-1 1,0-1,0 1,-1-1,0 1,-1-1,-4 14,4-18,1-1,-1 0,-1 0,1 0,0 0,-1 0,0-1,0 1,0-1,0 0,-1 0,1 0,-1 0,0 0,0-1,0 0,0 1,0-2,0 1,-1 0,1-1,0 0,-7 1,-5 1,-1-1,1 0,0-1,0-1,-1-1,1 0,0-1,0-1,0 0,-31-11,107 3,-36 6,0 1,-1 1,1 0,1 2,30 3,-50-2,0 1,0 0,0 0,0 0,0 0,0 1,0 0,0 0,-1 1,1-1,-1 1,1 0,-1 0,0 0,0 1,-1 0,1-1,-1 1,0 0,0 1,0-1,0 1,-1-1,1 1,-1 0,-1-1,1 1,-1 0,0 0,0 1,1 5,-1-4,0 0,-1-1,1 1,-1 0,0 0,-1-1,0 1,0 0,0-1,-1 1,0-1,-4 9,4-12,0 1,-1-1,0 0,0 0,0 0,0 0,-1 0,1 0,-1-1,1 0,-1 0,0 0,0 0,0 0,0-1,0 0,0 0,-1 0,1 0,-6 0,-22 1,-1-1,0-1,0-2,0-1,1-1,-1-2,-44-15,58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t>25.08.2023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уголь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6506E9A3-1561-45B7-908B-DACC52528ABB}" type="datetime1">
              <a:rPr lang="ru-RU" smtClean="0"/>
              <a:t>25.08.2023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92B999-6CB2-48D4-8AF6-3D1A5D13436B}" type="datetime1">
              <a:rPr lang="ru-RU" smtClean="0"/>
              <a:t>25.08.2023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2C98DB-1092-48C4-AD4E-BD3E9D2E2345}" type="datetime1">
              <a:rPr lang="ru-RU" smtClean="0"/>
              <a:t>25.08.2023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9C2F20-7994-4D1E-A01C-96ECBA4612EB}" type="datetime1">
              <a:rPr lang="ru-RU" smtClean="0"/>
              <a:t>25.08.2023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уголь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уголь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7B2CE4EA-3B49-4A00-ADF3-7C7272A626C1}" type="datetime1">
              <a:rPr lang="ru-RU" smtClean="0"/>
              <a:t>25.08.2023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16848F-27AD-43B9-904C-1CF05D24EB3C}" type="datetime1">
              <a:rPr lang="ru-RU" smtClean="0"/>
              <a:t>25.08.2023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090412-2DE5-405A-816E-F08FB54EB168}" type="datetime1">
              <a:rPr lang="ru-RU" smtClean="0"/>
              <a:t>25.08.2023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C2D7CB-4DC1-4BB7-BF00-4C36160857E0}" type="datetime1">
              <a:rPr lang="ru-RU" smtClean="0"/>
              <a:t>25.08.2023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60D38F-E364-4ED4-9BF4-D7F00FFBE76A}" type="datetime1">
              <a:rPr lang="ru-RU" smtClean="0"/>
              <a:t>25.08.2023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F183FEFD-AB08-4CB5-AE4D-2F6B12D8E3B0}" type="datetime1">
              <a:rPr lang="ru-RU" smtClean="0"/>
              <a:t>25.08.2023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EBEA1583-5CEF-4E36-A7FC-D34B7E954D76}" type="datetime1">
              <a:rPr lang="ru-RU" smtClean="0"/>
              <a:t>25.08.2023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t>25.08.2023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.xml"/><Relationship Id="rId18" Type="http://schemas.openxmlformats.org/officeDocument/2006/relationships/customXml" Target="../ink/ink12.xml"/><Relationship Id="rId39" Type="http://schemas.openxmlformats.org/officeDocument/2006/relationships/customXml" Target="../ink/ink24.xml"/><Relationship Id="rId21" Type="http://schemas.openxmlformats.org/officeDocument/2006/relationships/image" Target="../media/image27.png"/><Relationship Id="rId34" Type="http://schemas.openxmlformats.org/officeDocument/2006/relationships/image" Target="../media/image31.png"/><Relationship Id="rId42" Type="http://schemas.openxmlformats.org/officeDocument/2006/relationships/customXml" Target="../ink/ink26.xml"/><Relationship Id="rId47" Type="http://schemas.openxmlformats.org/officeDocument/2006/relationships/customXml" Target="../ink/ink31.xml"/><Relationship Id="rId7" Type="http://schemas.openxmlformats.org/officeDocument/2006/relationships/customXml" Target="../ink/ink4.xml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29" Type="http://schemas.openxmlformats.org/officeDocument/2006/relationships/customXml" Target="../ink/ink19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3.xml"/><Relationship Id="rId11" Type="http://schemas.openxmlformats.org/officeDocument/2006/relationships/customXml" Target="../ink/ink8.xml"/><Relationship Id="rId24" Type="http://schemas.openxmlformats.org/officeDocument/2006/relationships/customXml" Target="../ink/ink17.xml"/><Relationship Id="rId32" Type="http://schemas.openxmlformats.org/officeDocument/2006/relationships/image" Target="../media/image30.png"/><Relationship Id="rId37" Type="http://schemas.openxmlformats.org/officeDocument/2006/relationships/customXml" Target="../ink/ink23.xml"/><Relationship Id="rId40" Type="http://schemas.openxmlformats.org/officeDocument/2006/relationships/image" Target="../media/image240.png"/><Relationship Id="rId45" Type="http://schemas.openxmlformats.org/officeDocument/2006/relationships/customXml" Target="../ink/ink29.xml"/><Relationship Id="rId5" Type="http://schemas.openxmlformats.org/officeDocument/2006/relationships/customXml" Target="../ink/ink2.xml"/><Relationship Id="rId15" Type="http://schemas.openxmlformats.org/officeDocument/2006/relationships/customXml" Target="../ink/ink10.xml"/><Relationship Id="rId23" Type="http://schemas.openxmlformats.org/officeDocument/2006/relationships/customXml" Target="../ink/ink16.xml"/><Relationship Id="rId28" Type="http://schemas.openxmlformats.org/officeDocument/2006/relationships/image" Target="../media/image28.png"/><Relationship Id="rId36" Type="http://schemas.openxmlformats.org/officeDocument/2006/relationships/image" Target="../media/image32.png"/><Relationship Id="rId10" Type="http://schemas.openxmlformats.org/officeDocument/2006/relationships/customXml" Target="../ink/ink7.xml"/><Relationship Id="rId19" Type="http://schemas.openxmlformats.org/officeDocument/2006/relationships/customXml" Target="../ink/ink13.xml"/><Relationship Id="rId31" Type="http://schemas.openxmlformats.org/officeDocument/2006/relationships/customXml" Target="../ink/ink20.xml"/><Relationship Id="rId44" Type="http://schemas.openxmlformats.org/officeDocument/2006/relationships/customXml" Target="../ink/ink28.xml"/><Relationship Id="rId4" Type="http://schemas.openxmlformats.org/officeDocument/2006/relationships/image" Target="../media/image23.png"/><Relationship Id="rId9" Type="http://schemas.openxmlformats.org/officeDocument/2006/relationships/customXml" Target="../ink/ink6.xml"/><Relationship Id="rId14" Type="http://schemas.openxmlformats.org/officeDocument/2006/relationships/image" Target="../media/image25.png"/><Relationship Id="rId22" Type="http://schemas.openxmlformats.org/officeDocument/2006/relationships/customXml" Target="../ink/ink15.xml"/><Relationship Id="rId30" Type="http://schemas.openxmlformats.org/officeDocument/2006/relationships/image" Target="../media/image29.png"/><Relationship Id="rId35" Type="http://schemas.openxmlformats.org/officeDocument/2006/relationships/customXml" Target="../ink/ink22.xml"/><Relationship Id="rId43" Type="http://schemas.openxmlformats.org/officeDocument/2006/relationships/customXml" Target="../ink/ink27.xml"/><Relationship Id="rId48" Type="http://schemas.openxmlformats.org/officeDocument/2006/relationships/customXml" Target="../ink/ink32.xml"/><Relationship Id="rId8" Type="http://schemas.openxmlformats.org/officeDocument/2006/relationships/customXml" Target="../ink/ink5.xml"/><Relationship Id="rId3" Type="http://schemas.openxmlformats.org/officeDocument/2006/relationships/customXml" Target="../ink/ink1.xml"/><Relationship Id="rId12" Type="http://schemas.openxmlformats.org/officeDocument/2006/relationships/image" Target="../media/image24.png"/><Relationship Id="rId17" Type="http://schemas.openxmlformats.org/officeDocument/2006/relationships/customXml" Target="../ink/ink11.xml"/><Relationship Id="rId25" Type="http://schemas.openxmlformats.org/officeDocument/2006/relationships/customXml" Target="../ink/ink18.xml"/><Relationship Id="rId33" Type="http://schemas.openxmlformats.org/officeDocument/2006/relationships/customXml" Target="../ink/ink21.xml"/><Relationship Id="rId38" Type="http://schemas.openxmlformats.org/officeDocument/2006/relationships/image" Target="../media/image33.png"/><Relationship Id="rId46" Type="http://schemas.openxmlformats.org/officeDocument/2006/relationships/customXml" Target="../ink/ink30.xml"/><Relationship Id="rId20" Type="http://schemas.openxmlformats.org/officeDocument/2006/relationships/customXml" Target="../ink/ink14.xml"/><Relationship Id="rId41" Type="http://schemas.openxmlformats.org/officeDocument/2006/relationships/customXml" Target="../ink/ink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 fontScale="90000"/>
          </a:bodyPr>
          <a:lstStyle/>
          <a:p>
            <a:r>
              <a:rPr lang="ru-RU" sz="4400" dirty="0">
                <a:solidFill>
                  <a:schemeClr val="tx1"/>
                </a:solidFill>
              </a:rPr>
              <a:t>КАФЕДРА НОРМАЛЬНОЙ ФИЗИОЛОГИИ</a:t>
            </a:r>
            <a:endParaRPr lang="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ru" dirty="0">
                <a:solidFill>
                  <a:schemeClr val="tx1"/>
                </a:solidFill>
              </a:rPr>
              <a:t>Рекомендации студентам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B5842BB-583C-4AB7-9A42-8968945AC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90" y="1724248"/>
            <a:ext cx="4546003" cy="340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84AF4ED-CB9A-43B3-8A96-585D04CBE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56919"/>
            <a:ext cx="100584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Календарно-тематический план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F997A5-5327-4B32-A92B-A78F5E894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C2D7CB-4DC1-4BB7-BF00-4C36160857E0}" type="datetime1">
              <a:rPr lang="ru-RU" smtClean="0"/>
              <a:t>25.08.2023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7CEB80-FA82-41EA-B9B9-25135659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51" y="1483142"/>
            <a:ext cx="9781694" cy="531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0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0C9D9-31B5-4129-A778-471400E5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практического занятия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89F4B8-4D09-490C-9D44-A491A4F6D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5053965" cy="3749040"/>
          </a:xfrm>
        </p:spPr>
        <p:txBody>
          <a:bodyPr>
            <a:noAutofit/>
          </a:bodyPr>
          <a:lstStyle/>
          <a:p>
            <a:pPr marL="457200" indent="-457200" algn="ctr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Проверка домашнего задания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(в рабочей тетради)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Компьютерное тестирование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(тест сдан при результате 70% и выше)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3. Разбор темы (устные ответы)</a:t>
            </a:r>
          </a:p>
          <a:p>
            <a:pPr marL="0" indent="0" algn="ctr">
              <a:buNone/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4. Протокол лабораторных работ</a:t>
            </a:r>
          </a:p>
          <a:p>
            <a:pPr marL="0" indent="0" algn="ctr">
              <a:buNone/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5. Выходной контроль (письменный минимум по вопросам ДЗ)</a:t>
            </a:r>
          </a:p>
          <a:p>
            <a:pPr marL="0" indent="0">
              <a:buNone/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Жирным шрифтом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выделены контрольные точки, выполнение которых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обязательно</a:t>
            </a:r>
          </a:p>
          <a:p>
            <a:pPr marL="0" indent="0">
              <a:buNone/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30609B-6E56-475C-9303-FDADF793CD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300" dirty="0"/>
              <a:t>Начало и окончание занятий:</a:t>
            </a:r>
          </a:p>
          <a:p>
            <a:pPr marL="0" indent="0">
              <a:buNone/>
            </a:pPr>
            <a:r>
              <a:rPr lang="ru-RU" sz="2300" dirty="0"/>
              <a:t>Первая смена 8:30 – 11:45</a:t>
            </a:r>
          </a:p>
          <a:p>
            <a:pPr marL="0" indent="0">
              <a:buNone/>
            </a:pPr>
            <a:r>
              <a:rPr lang="ru-RU" sz="2300" dirty="0"/>
              <a:t>Вторая смена 13:00 – 16:30</a:t>
            </a:r>
          </a:p>
          <a:p>
            <a:pPr marL="0" indent="0">
              <a:buNone/>
            </a:pPr>
            <a:endParaRPr lang="ru-RU" sz="2300" dirty="0"/>
          </a:p>
          <a:p>
            <a:r>
              <a:rPr lang="ru-RU" sz="2300" dirty="0"/>
              <a:t>Приветствуйте входящих преподавателей стоя</a:t>
            </a:r>
          </a:p>
          <a:p>
            <a:pPr marL="0" indent="0">
              <a:buNone/>
            </a:pPr>
            <a:endParaRPr lang="ru-RU" sz="2300" dirty="0"/>
          </a:p>
          <a:p>
            <a:r>
              <a:rPr lang="ru-RU" sz="2300" dirty="0"/>
              <a:t>Во время перерыва не шумите, в других комнатах идут занятия</a:t>
            </a:r>
          </a:p>
          <a:p>
            <a:endParaRPr lang="ru-RU" sz="1800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AB27AB9-26FD-4CB9-BAA9-11DAE43CDCBD}"/>
              </a:ext>
            </a:extLst>
          </p:cNvPr>
          <p:cNvCxnSpPr>
            <a:cxnSpLocks/>
          </p:cNvCxnSpPr>
          <p:nvPr/>
        </p:nvCxnSpPr>
        <p:spPr>
          <a:xfrm flipH="1">
            <a:off x="6278880" y="2014194"/>
            <a:ext cx="5715" cy="39865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226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A1A6E8-E281-4FF1-B587-EA15149CE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3" r="23927" b="18923"/>
          <a:stretch/>
        </p:blipFill>
        <p:spPr>
          <a:xfrm>
            <a:off x="128410" y="455566"/>
            <a:ext cx="7393794" cy="5018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D14AD1-4306-4120-A791-EB591A42EDDE}"/>
              </a:ext>
            </a:extLst>
          </p:cNvPr>
          <p:cNvSpPr txBox="1"/>
          <p:nvPr/>
        </p:nvSpPr>
        <p:spPr>
          <a:xfrm>
            <a:off x="1495672" y="2187640"/>
            <a:ext cx="37842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Староста вписывает печатными буквами без сокращений ФИО студентов в журнал</a:t>
            </a:r>
          </a:p>
          <a:p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  <a:p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Запомните свой порядковый номер, он вам пригодится!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CDDE86CD-51A1-47CA-9495-B27B1580D3EC}"/>
                  </a:ext>
                </a:extLst>
              </p14:cNvPr>
              <p14:cNvContentPartPr/>
              <p14:nvPr/>
            </p14:nvContentPartPr>
            <p14:xfrm>
              <a:off x="6353265" y="2106658"/>
              <a:ext cx="109180" cy="212241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CDDE86CD-51A1-47CA-9495-B27B1580D3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4257" y="2097665"/>
                <a:ext cx="126836" cy="229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A522F2D1-75CA-4BE2-8CD9-EA26E6670956}"/>
                  </a:ext>
                </a:extLst>
              </p14:cNvPr>
              <p14:cNvContentPartPr/>
              <p14:nvPr/>
            </p14:nvContentPartPr>
            <p14:xfrm>
              <a:off x="6581166" y="2106657"/>
              <a:ext cx="109180" cy="212241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A522F2D1-75CA-4BE2-8CD9-EA26E66709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72158" y="2097664"/>
                <a:ext cx="126836" cy="229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4D905DDD-8CB7-40DD-9B14-F63F6BB339E9}"/>
                  </a:ext>
                </a:extLst>
              </p14:cNvPr>
              <p14:cNvContentPartPr/>
              <p14:nvPr/>
            </p14:nvContentPartPr>
            <p14:xfrm>
              <a:off x="7029449" y="2106657"/>
              <a:ext cx="109180" cy="212241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4D905DDD-8CB7-40DD-9B14-F63F6BB339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0441" y="2097664"/>
                <a:ext cx="126836" cy="229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8DAC7CB3-D954-46E6-8F1A-6CA064295572}"/>
                  </a:ext>
                </a:extLst>
              </p14:cNvPr>
              <p14:cNvContentPartPr/>
              <p14:nvPr/>
            </p14:nvContentPartPr>
            <p14:xfrm>
              <a:off x="7253591" y="2106656"/>
              <a:ext cx="109180" cy="212241"/>
            </p14:xfrm>
          </p:contentPart>
        </mc:Choice>
        <mc:Fallback xmlns=""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8DAC7CB3-D954-46E6-8F1A-6CA064295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44583" y="2097663"/>
                <a:ext cx="126836" cy="229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B0C0EA52-A18D-4AFF-8012-AB9EF5DE68F1}"/>
                  </a:ext>
                </a:extLst>
              </p14:cNvPr>
              <p14:cNvContentPartPr/>
              <p14:nvPr/>
            </p14:nvContentPartPr>
            <p14:xfrm>
              <a:off x="6339739" y="3397124"/>
              <a:ext cx="109180" cy="212241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B0C0EA52-A18D-4AFF-8012-AB9EF5DE68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30731" y="3388131"/>
                <a:ext cx="126836" cy="229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E6525D17-F643-4F4E-8818-8AA88E1F0E64}"/>
                  </a:ext>
                </a:extLst>
              </p14:cNvPr>
              <p14:cNvContentPartPr/>
              <p14:nvPr/>
            </p14:nvContentPartPr>
            <p14:xfrm>
              <a:off x="7012524" y="3403743"/>
              <a:ext cx="109180" cy="212241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E6525D17-F643-4F4E-8818-8AA88E1F0E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3516" y="3394750"/>
                <a:ext cx="126836" cy="229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Рукописный ввод 25">
                <a:extLst>
                  <a:ext uri="{FF2B5EF4-FFF2-40B4-BE49-F238E27FC236}">
                    <a16:creationId xmlns:a16="http://schemas.microsoft.com/office/drawing/2014/main" id="{F390A00B-AEE2-4B0E-A610-A426F39F9850}"/>
                  </a:ext>
                </a:extLst>
              </p14:cNvPr>
              <p14:cNvContentPartPr/>
              <p14:nvPr/>
            </p14:nvContentPartPr>
            <p14:xfrm>
              <a:off x="7236666" y="3396612"/>
              <a:ext cx="109180" cy="212241"/>
            </p14:xfrm>
          </p:contentPart>
        </mc:Choice>
        <mc:Fallback xmlns="">
          <p:pic>
            <p:nvPicPr>
              <p:cNvPr id="26" name="Рукописный ввод 25">
                <a:extLst>
                  <a:ext uri="{FF2B5EF4-FFF2-40B4-BE49-F238E27FC236}">
                    <a16:creationId xmlns:a16="http://schemas.microsoft.com/office/drawing/2014/main" id="{F390A00B-AEE2-4B0E-A610-A426F39F98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27658" y="3387619"/>
                <a:ext cx="126836" cy="229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53200357-8A29-4C20-AE88-721FDE17DCD1}"/>
                  </a:ext>
                </a:extLst>
              </p14:cNvPr>
              <p14:cNvContentPartPr/>
              <p14:nvPr/>
            </p14:nvContentPartPr>
            <p14:xfrm>
              <a:off x="6547106" y="3432104"/>
              <a:ext cx="109180" cy="181678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53200357-8A29-4C20-AE88-721FDE17DCD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38127" y="3423110"/>
                <a:ext cx="126778" cy="199306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2507718-6287-42A3-9B08-10CB12AF93B4}"/>
              </a:ext>
            </a:extLst>
          </p:cNvPr>
          <p:cNvSpPr txBox="1"/>
          <p:nvPr/>
        </p:nvSpPr>
        <p:spPr>
          <a:xfrm>
            <a:off x="6351143" y="796424"/>
            <a:ext cx="10905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i="1" dirty="0"/>
              <a:t>Введение в физиологию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C12F3368-3381-472C-8E5D-897FC0CE8AC5}"/>
                  </a:ext>
                </a:extLst>
              </p14:cNvPr>
              <p14:cNvContentPartPr/>
              <p14:nvPr/>
            </p14:nvContentPartPr>
            <p14:xfrm>
              <a:off x="6789117" y="1458796"/>
              <a:ext cx="151200" cy="170280"/>
            </p14:xfrm>
          </p:contentPart>
        </mc:Choice>
        <mc:Fallback xmlns=""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C12F3368-3381-472C-8E5D-897FC0CE8AC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80117" y="1449796"/>
                <a:ext cx="16884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D600C531-638A-49AB-A21F-238289B05922}"/>
                  </a:ext>
                </a:extLst>
              </p14:cNvPr>
              <p14:cNvContentPartPr/>
              <p14:nvPr/>
            </p14:nvContentPartPr>
            <p14:xfrm>
              <a:off x="6329399" y="2834433"/>
              <a:ext cx="119520" cy="119880"/>
            </p14:xfrm>
          </p:contentPart>
        </mc:Choice>
        <mc:Fallback xmlns=""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D600C531-638A-49AB-A21F-238289B0592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20399" y="2825433"/>
                <a:ext cx="13716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F95E1F4E-87EA-465A-AE3E-84E138E9078F}"/>
                  </a:ext>
                </a:extLst>
              </p14:cNvPr>
              <p14:cNvContentPartPr/>
              <p14:nvPr/>
            </p14:nvContentPartPr>
            <p14:xfrm>
              <a:off x="6582933" y="2778765"/>
              <a:ext cx="109180" cy="212241"/>
            </p14:xfrm>
          </p:contentPart>
        </mc:Choice>
        <mc:Fallback xmlns=""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F95E1F4E-87EA-465A-AE3E-84E138E907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73925" y="2769772"/>
                <a:ext cx="126836" cy="229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7" name="Рукописный ввод 36">
                <a:extLst>
                  <a:ext uri="{FF2B5EF4-FFF2-40B4-BE49-F238E27FC236}">
                    <a16:creationId xmlns:a16="http://schemas.microsoft.com/office/drawing/2014/main" id="{6249B758-4F22-4DDC-911D-557B9F618633}"/>
                  </a:ext>
                </a:extLst>
              </p14:cNvPr>
              <p14:cNvContentPartPr/>
              <p14:nvPr/>
            </p14:nvContentPartPr>
            <p14:xfrm>
              <a:off x="7048709" y="2763238"/>
              <a:ext cx="109180" cy="212241"/>
            </p14:xfrm>
          </p:contentPart>
        </mc:Choice>
        <mc:Fallback xmlns="">
          <p:pic>
            <p:nvPicPr>
              <p:cNvPr id="37" name="Рукописный ввод 36">
                <a:extLst>
                  <a:ext uri="{FF2B5EF4-FFF2-40B4-BE49-F238E27FC236}">
                    <a16:creationId xmlns:a16="http://schemas.microsoft.com/office/drawing/2014/main" id="{6249B758-4F22-4DDC-911D-557B9F61863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39701" y="2754245"/>
                <a:ext cx="126836" cy="229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8" name="Рукописный ввод 37">
                <a:extLst>
                  <a:ext uri="{FF2B5EF4-FFF2-40B4-BE49-F238E27FC236}">
                    <a16:creationId xmlns:a16="http://schemas.microsoft.com/office/drawing/2014/main" id="{8DA04C97-7E70-4F72-9EAD-8F3017D5548A}"/>
                  </a:ext>
                </a:extLst>
              </p14:cNvPr>
              <p14:cNvContentPartPr/>
              <p14:nvPr/>
            </p14:nvContentPartPr>
            <p14:xfrm>
              <a:off x="7273727" y="2763237"/>
              <a:ext cx="109180" cy="212241"/>
            </p14:xfrm>
          </p:contentPart>
        </mc:Choice>
        <mc:Fallback xmlns="">
          <p:pic>
            <p:nvPicPr>
              <p:cNvPr id="38" name="Рукописный ввод 37">
                <a:extLst>
                  <a:ext uri="{FF2B5EF4-FFF2-40B4-BE49-F238E27FC236}">
                    <a16:creationId xmlns:a16="http://schemas.microsoft.com/office/drawing/2014/main" id="{8DA04C97-7E70-4F72-9EAD-8F3017D5548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64719" y="2754244"/>
                <a:ext cx="126836" cy="229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Рукописный ввод 40">
                <a:extLst>
                  <a:ext uri="{FF2B5EF4-FFF2-40B4-BE49-F238E27FC236}">
                    <a16:creationId xmlns:a16="http://schemas.microsoft.com/office/drawing/2014/main" id="{DE0D61EC-C133-4FAA-A4DC-14425CDD6AE2}"/>
                  </a:ext>
                </a:extLst>
              </p14:cNvPr>
              <p14:cNvContentPartPr/>
              <p14:nvPr/>
            </p14:nvContentPartPr>
            <p14:xfrm>
              <a:off x="6351143" y="4084885"/>
              <a:ext cx="119520" cy="119880"/>
            </p14:xfrm>
          </p:contentPart>
        </mc:Choice>
        <mc:Fallback xmlns="">
          <p:pic>
            <p:nvPicPr>
              <p:cNvPr id="41" name="Рукописный ввод 40">
                <a:extLst>
                  <a:ext uri="{FF2B5EF4-FFF2-40B4-BE49-F238E27FC236}">
                    <a16:creationId xmlns:a16="http://schemas.microsoft.com/office/drawing/2014/main" id="{DE0D61EC-C133-4FAA-A4DC-14425CDD6AE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342143" y="4076245"/>
                <a:ext cx="13716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5B15DF3F-B28A-423C-81FD-25FCCB88EA68}"/>
                  </a:ext>
                </a:extLst>
              </p14:cNvPr>
              <p14:cNvContentPartPr/>
              <p14:nvPr/>
            </p14:nvContentPartPr>
            <p14:xfrm>
              <a:off x="6572249" y="4084885"/>
              <a:ext cx="119520" cy="119880"/>
            </p14:xfrm>
          </p:contentPart>
        </mc:Choice>
        <mc:Fallback xmlns=""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id="{5B15DF3F-B28A-423C-81FD-25FCCB88EA6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563249" y="4076245"/>
                <a:ext cx="13716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3" name="Рукописный ввод 42">
                <a:extLst>
                  <a:ext uri="{FF2B5EF4-FFF2-40B4-BE49-F238E27FC236}">
                    <a16:creationId xmlns:a16="http://schemas.microsoft.com/office/drawing/2014/main" id="{AA7AD853-F980-4AFE-91B8-C9B534B0F2B1}"/>
                  </a:ext>
                </a:extLst>
              </p14:cNvPr>
              <p14:cNvContentPartPr/>
              <p14:nvPr/>
            </p14:nvContentPartPr>
            <p14:xfrm>
              <a:off x="7032497" y="4071515"/>
              <a:ext cx="119520" cy="119880"/>
            </p14:xfrm>
          </p:contentPart>
        </mc:Choice>
        <mc:Fallback xmlns="">
          <p:pic>
            <p:nvPicPr>
              <p:cNvPr id="43" name="Рукописный ввод 42">
                <a:extLst>
                  <a:ext uri="{FF2B5EF4-FFF2-40B4-BE49-F238E27FC236}">
                    <a16:creationId xmlns:a16="http://schemas.microsoft.com/office/drawing/2014/main" id="{AA7AD853-F980-4AFE-91B8-C9B534B0F2B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23497" y="4062875"/>
                <a:ext cx="13716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915C290D-6ED5-42BF-B0DF-64577B137597}"/>
                  </a:ext>
                </a:extLst>
              </p14:cNvPr>
              <p14:cNvContentPartPr/>
              <p14:nvPr/>
            </p14:nvContentPartPr>
            <p14:xfrm>
              <a:off x="7251469" y="4073897"/>
              <a:ext cx="119520" cy="119880"/>
            </p14:xfrm>
          </p:contentPart>
        </mc:Choice>
        <mc:Fallback xmlns=""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id="{915C290D-6ED5-42BF-B0DF-64577B13759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242469" y="4065257"/>
                <a:ext cx="137160" cy="13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BED17ABA-9162-4835-95ED-2842991BCFA1}"/>
              </a:ext>
            </a:extLst>
          </p:cNvPr>
          <p:cNvGrpSpPr/>
          <p:nvPr/>
        </p:nvGrpSpPr>
        <p:grpSpPr>
          <a:xfrm>
            <a:off x="6766133" y="3944944"/>
            <a:ext cx="243687" cy="399762"/>
            <a:chOff x="10175440" y="870569"/>
            <a:chExt cx="517680" cy="84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5" name="Рукописный ввод 44">
                  <a:extLst>
                    <a:ext uri="{FF2B5EF4-FFF2-40B4-BE49-F238E27FC236}">
                      <a16:creationId xmlns:a16="http://schemas.microsoft.com/office/drawing/2014/main" id="{1097475C-3ABC-4186-B3D0-95D4D81910AA}"/>
                    </a:ext>
                  </a:extLst>
                </p14:cNvPr>
                <p14:cNvContentPartPr/>
                <p14:nvPr/>
              </p14:nvContentPartPr>
              <p14:xfrm>
                <a:off x="10177240" y="1124009"/>
                <a:ext cx="42120" cy="284760"/>
              </p14:xfrm>
            </p:contentPart>
          </mc:Choice>
          <mc:Fallback xmlns="">
            <p:pic>
              <p:nvPicPr>
                <p:cNvPr id="45" name="Рукописный ввод 44">
                  <a:extLst>
                    <a:ext uri="{FF2B5EF4-FFF2-40B4-BE49-F238E27FC236}">
                      <a16:creationId xmlns:a16="http://schemas.microsoft.com/office/drawing/2014/main" id="{1097475C-3ABC-4186-B3D0-95D4D81910A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158436" y="1104923"/>
                  <a:ext cx="78975" cy="3221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6" name="Рукописный ввод 45">
                  <a:extLst>
                    <a:ext uri="{FF2B5EF4-FFF2-40B4-BE49-F238E27FC236}">
                      <a16:creationId xmlns:a16="http://schemas.microsoft.com/office/drawing/2014/main" id="{66D4750B-6204-44ED-8D34-4345F264F3B3}"/>
                    </a:ext>
                  </a:extLst>
                </p14:cNvPr>
                <p14:cNvContentPartPr/>
                <p14:nvPr/>
              </p14:nvContentPartPr>
              <p14:xfrm>
                <a:off x="10175440" y="1166489"/>
                <a:ext cx="135000" cy="117000"/>
              </p14:xfrm>
            </p:contentPart>
          </mc:Choice>
          <mc:Fallback xmlns="">
            <p:pic>
              <p:nvPicPr>
                <p:cNvPr id="46" name="Рукописный ввод 45">
                  <a:extLst>
                    <a:ext uri="{FF2B5EF4-FFF2-40B4-BE49-F238E27FC236}">
                      <a16:creationId xmlns:a16="http://schemas.microsoft.com/office/drawing/2014/main" id="{66D4750B-6204-44ED-8D34-4345F264F3B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156372" y="1147495"/>
                  <a:ext cx="172373" cy="1542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7" name="Рукописный ввод 46">
                  <a:extLst>
                    <a:ext uri="{FF2B5EF4-FFF2-40B4-BE49-F238E27FC236}">
                      <a16:creationId xmlns:a16="http://schemas.microsoft.com/office/drawing/2014/main" id="{4E82AF94-5FDA-44F7-8623-D96991C95BBC}"/>
                    </a:ext>
                  </a:extLst>
                </p14:cNvPr>
                <p14:cNvContentPartPr/>
                <p14:nvPr/>
              </p14:nvContentPartPr>
              <p14:xfrm>
                <a:off x="10284520" y="1090169"/>
                <a:ext cx="34560" cy="309240"/>
              </p14:xfrm>
            </p:contentPart>
          </mc:Choice>
          <mc:Fallback xmlns="">
            <p:pic>
              <p:nvPicPr>
                <p:cNvPr id="47" name="Рукописный ввод 46">
                  <a:extLst>
                    <a:ext uri="{FF2B5EF4-FFF2-40B4-BE49-F238E27FC236}">
                      <a16:creationId xmlns:a16="http://schemas.microsoft.com/office/drawing/2014/main" id="{4E82AF94-5FDA-44F7-8623-D96991C95BB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265737" y="1071080"/>
                  <a:ext cx="71374" cy="3466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8" name="Рукописный ввод 47">
                  <a:extLst>
                    <a:ext uri="{FF2B5EF4-FFF2-40B4-BE49-F238E27FC236}">
                      <a16:creationId xmlns:a16="http://schemas.microsoft.com/office/drawing/2014/main" id="{0E57226D-5D01-4EB9-8D83-1C2D81DCBC5B}"/>
                    </a:ext>
                  </a:extLst>
                </p14:cNvPr>
                <p14:cNvContentPartPr/>
                <p14:nvPr/>
              </p14:nvContentPartPr>
              <p14:xfrm>
                <a:off x="10376320" y="1039769"/>
                <a:ext cx="34920" cy="680040"/>
              </p14:xfrm>
            </p:contentPart>
          </mc:Choice>
          <mc:Fallback xmlns="">
            <p:pic>
              <p:nvPicPr>
                <p:cNvPr id="48" name="Рукописный ввод 47">
                  <a:extLst>
                    <a:ext uri="{FF2B5EF4-FFF2-40B4-BE49-F238E27FC236}">
                      <a16:creationId xmlns:a16="http://schemas.microsoft.com/office/drawing/2014/main" id="{0E57226D-5D01-4EB9-8D83-1C2D81DCBC5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357342" y="1020667"/>
                  <a:ext cx="72117" cy="71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9" name="Рукописный ввод 48">
                  <a:extLst>
                    <a:ext uri="{FF2B5EF4-FFF2-40B4-BE49-F238E27FC236}">
                      <a16:creationId xmlns:a16="http://schemas.microsoft.com/office/drawing/2014/main" id="{D39DBD79-AA85-45C7-8EB3-5C003032F3DD}"/>
                    </a:ext>
                  </a:extLst>
                </p14:cNvPr>
                <p14:cNvContentPartPr/>
                <p14:nvPr/>
              </p14:nvContentPartPr>
              <p14:xfrm>
                <a:off x="10491880" y="870569"/>
                <a:ext cx="201240" cy="582120"/>
              </p14:xfrm>
            </p:contentPart>
          </mc:Choice>
          <mc:Fallback xmlns="">
            <p:pic>
              <p:nvPicPr>
                <p:cNvPr id="49" name="Рукописный ввод 48">
                  <a:extLst>
                    <a:ext uri="{FF2B5EF4-FFF2-40B4-BE49-F238E27FC236}">
                      <a16:creationId xmlns:a16="http://schemas.microsoft.com/office/drawing/2014/main" id="{D39DBD79-AA85-45C7-8EB3-5C003032F3D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472823" y="851471"/>
                  <a:ext cx="238591" cy="61955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1" name="Рукописный ввод 50">
                <a:extLst>
                  <a:ext uri="{FF2B5EF4-FFF2-40B4-BE49-F238E27FC236}">
                    <a16:creationId xmlns:a16="http://schemas.microsoft.com/office/drawing/2014/main" id="{10ABFC40-F5DD-442F-B79D-44DDA7C0D692}"/>
                  </a:ext>
                </a:extLst>
              </p14:cNvPr>
              <p14:cNvContentPartPr/>
              <p14:nvPr/>
            </p14:nvContentPartPr>
            <p14:xfrm>
              <a:off x="6253979" y="2602420"/>
              <a:ext cx="389880" cy="384120"/>
            </p14:xfrm>
          </p:contentPart>
        </mc:Choice>
        <mc:Fallback xmlns="">
          <p:pic>
            <p:nvPicPr>
              <p:cNvPr id="51" name="Рукописный ввод 50">
                <a:extLst>
                  <a:ext uri="{FF2B5EF4-FFF2-40B4-BE49-F238E27FC236}">
                    <a16:creationId xmlns:a16="http://schemas.microsoft.com/office/drawing/2014/main" id="{10ABFC40-F5DD-442F-B79D-44DDA7C0D69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244979" y="2593420"/>
                <a:ext cx="407520" cy="40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3" name="Рукописный ввод 52">
                <a:extLst>
                  <a:ext uri="{FF2B5EF4-FFF2-40B4-BE49-F238E27FC236}">
                    <a16:creationId xmlns:a16="http://schemas.microsoft.com/office/drawing/2014/main" id="{678289AA-CB40-4E7A-9DD6-906FA97DE011}"/>
                  </a:ext>
                </a:extLst>
              </p14:cNvPr>
              <p14:cNvContentPartPr/>
              <p14:nvPr/>
            </p14:nvContentPartPr>
            <p14:xfrm>
              <a:off x="128410" y="5142158"/>
              <a:ext cx="360" cy="360"/>
            </p14:xfrm>
          </p:contentPart>
        </mc:Choice>
        <mc:Fallback xmlns="">
          <p:pic>
            <p:nvPicPr>
              <p:cNvPr id="53" name="Рукописный ввод 52">
                <a:extLst>
                  <a:ext uri="{FF2B5EF4-FFF2-40B4-BE49-F238E27FC236}">
                    <a16:creationId xmlns:a16="http://schemas.microsoft.com/office/drawing/2014/main" id="{678289AA-CB40-4E7A-9DD6-906FA97DE01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9770" y="513351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4" name="Рукописный ввод 53">
                <a:extLst>
                  <a:ext uri="{FF2B5EF4-FFF2-40B4-BE49-F238E27FC236}">
                    <a16:creationId xmlns:a16="http://schemas.microsoft.com/office/drawing/2014/main" id="{E46A7100-D7AC-40F8-881A-469CF04924B4}"/>
                  </a:ext>
                </a:extLst>
              </p14:cNvPr>
              <p14:cNvContentPartPr/>
              <p14:nvPr/>
            </p14:nvContentPartPr>
            <p14:xfrm>
              <a:off x="-710390" y="5201198"/>
              <a:ext cx="360" cy="360"/>
            </p14:xfrm>
          </p:contentPart>
        </mc:Choice>
        <mc:Fallback xmlns="">
          <p:pic>
            <p:nvPicPr>
              <p:cNvPr id="54" name="Рукописный ввод 53">
                <a:extLst>
                  <a:ext uri="{FF2B5EF4-FFF2-40B4-BE49-F238E27FC236}">
                    <a16:creationId xmlns:a16="http://schemas.microsoft.com/office/drawing/2014/main" id="{E46A7100-D7AC-40F8-881A-469CF04924B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-719390" y="519255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8D45BC50-8858-4B91-A9A9-3797D7F6BE9A}"/>
              </a:ext>
            </a:extLst>
          </p:cNvPr>
          <p:cNvSpPr txBox="1"/>
          <p:nvPr/>
        </p:nvSpPr>
        <p:spPr>
          <a:xfrm>
            <a:off x="7683361" y="561033"/>
            <a:ext cx="390665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Студенты без задолженностей за занятие:</a:t>
            </a:r>
          </a:p>
          <a:p>
            <a:endParaRPr lang="ru-RU" sz="1400" dirty="0"/>
          </a:p>
          <a:p>
            <a:r>
              <a:rPr lang="ru-RU" sz="1400" b="1" i="1" dirty="0"/>
              <a:t>Студент №1 </a:t>
            </a:r>
            <a:r>
              <a:rPr lang="ru-RU" sz="1400" dirty="0"/>
              <a:t>выполнил все контрольные точки, был активен на занятии (оценка за устный ответ)</a:t>
            </a:r>
          </a:p>
          <a:p>
            <a:endParaRPr lang="ru-RU" sz="1400" dirty="0"/>
          </a:p>
          <a:p>
            <a:r>
              <a:rPr lang="ru-RU" sz="1400" b="1" i="1" dirty="0"/>
              <a:t>Студент № 4 </a:t>
            </a:r>
            <a:r>
              <a:rPr lang="ru-RU" sz="1400" dirty="0"/>
              <a:t>выполнил все контрольные точки, активности на занятии не проявлял</a:t>
            </a:r>
          </a:p>
          <a:p>
            <a:r>
              <a:rPr lang="ru-RU" sz="1400" dirty="0"/>
              <a:t> </a:t>
            </a:r>
          </a:p>
          <a:p>
            <a:r>
              <a:rPr lang="ru-RU" sz="1400" b="1" i="1" dirty="0"/>
              <a:t>Студент №7 </a:t>
            </a:r>
            <a:r>
              <a:rPr lang="ru-RU" sz="1400" dirty="0"/>
              <a:t>сдал тесты (Т), минимум (</a:t>
            </a:r>
            <a:r>
              <a:rPr lang="en-US" sz="1400" dirty="0"/>
              <a:t>min)</a:t>
            </a:r>
            <a:r>
              <a:rPr lang="ru-RU" sz="1400" dirty="0"/>
              <a:t>, протокол (ПР), а также отработал ДЗ</a:t>
            </a:r>
          </a:p>
          <a:p>
            <a:endParaRPr lang="ru-RU" sz="1400" dirty="0"/>
          </a:p>
          <a:p>
            <a:r>
              <a:rPr lang="ru-RU" sz="1400" dirty="0"/>
              <a:t>Студенты с задолженностями:</a:t>
            </a:r>
          </a:p>
          <a:p>
            <a:endParaRPr lang="ru-RU" sz="1400" dirty="0"/>
          </a:p>
          <a:p>
            <a:r>
              <a:rPr lang="ru-RU" sz="1400" b="1" i="1" dirty="0"/>
              <a:t>Студент №10 </a:t>
            </a:r>
            <a:r>
              <a:rPr lang="ru-RU" sz="1400" dirty="0"/>
              <a:t>сдал ДЗ, минимум, протокол лабораторной работы, но не сдал тесты</a:t>
            </a:r>
          </a:p>
          <a:p>
            <a:endParaRPr lang="ru-RU" sz="1400" dirty="0"/>
          </a:p>
          <a:p>
            <a:r>
              <a:rPr lang="ru-RU" sz="1400" b="1" i="1" dirty="0"/>
              <a:t>Студент №13 </a:t>
            </a:r>
            <a:r>
              <a:rPr lang="ru-RU" sz="1400" dirty="0"/>
              <a:t>пропустил занятие. Он отрабатывает все контрольные точки занятия и пишет реферат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F92442-5B68-4B81-A6BA-CE3FD4DC8B2E}"/>
              </a:ext>
            </a:extLst>
          </p:cNvPr>
          <p:cNvSpPr txBox="1"/>
          <p:nvPr/>
        </p:nvSpPr>
        <p:spPr>
          <a:xfrm>
            <a:off x="-65235" y="5806545"/>
            <a:ext cx="12257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+mj-lt"/>
                <a:cs typeface="Calibri" panose="020F0502020204030204" pitchFamily="34" charset="0"/>
              </a:rPr>
              <a:t>Любой «0» за обязательную контрольную точку должен быть отработан.</a:t>
            </a:r>
            <a:r>
              <a:rPr lang="en-US" dirty="0">
                <a:latin typeface="+mj-lt"/>
                <a:cs typeface="Calibri" panose="020F0502020204030204" pitchFamily="34" charset="0"/>
              </a:rPr>
              <a:t> </a:t>
            </a:r>
            <a:endParaRPr lang="ru-RU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ru-RU" dirty="0">
                <a:latin typeface="+mj-lt"/>
                <a:cs typeface="Calibri" panose="020F0502020204030204" pitchFamily="34" charset="0"/>
              </a:rPr>
              <a:t>Справки от врача не освобождают от отработок, пишется реферат. </a:t>
            </a:r>
          </a:p>
          <a:p>
            <a:pPr algn="ctr"/>
            <a:r>
              <a:rPr lang="ru-RU" dirty="0">
                <a:latin typeface="+mj-lt"/>
                <a:cs typeface="Calibri" panose="020F0502020204030204" pitchFamily="34" charset="0"/>
              </a:rPr>
              <a:t>Заверенные донорские справки и справки декана освобождают от отработок (сдаются только тесты).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9" name="Рукописный ввод 38">
                <a:extLst>
                  <a:ext uri="{FF2B5EF4-FFF2-40B4-BE49-F238E27FC236}">
                    <a16:creationId xmlns:a16="http://schemas.microsoft.com/office/drawing/2014/main" id="{22FF7AA6-E13C-4026-9778-3A121A0D2CB3}"/>
                  </a:ext>
                </a:extLst>
              </p14:cNvPr>
              <p14:cNvContentPartPr/>
              <p14:nvPr/>
            </p14:nvContentPartPr>
            <p14:xfrm>
              <a:off x="6344909" y="1435628"/>
              <a:ext cx="109180" cy="212241"/>
            </p14:xfrm>
          </p:contentPart>
        </mc:Choice>
        <mc:Fallback xmlns="">
          <p:pic>
            <p:nvPicPr>
              <p:cNvPr id="39" name="Рукописный ввод 38">
                <a:extLst>
                  <a:ext uri="{FF2B5EF4-FFF2-40B4-BE49-F238E27FC236}">
                    <a16:creationId xmlns:a16="http://schemas.microsoft.com/office/drawing/2014/main" id="{22FF7AA6-E13C-4026-9778-3A121A0D2C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35901" y="1426635"/>
                <a:ext cx="126836" cy="229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0" name="Рукописный ввод 39">
                <a:extLst>
                  <a:ext uri="{FF2B5EF4-FFF2-40B4-BE49-F238E27FC236}">
                    <a16:creationId xmlns:a16="http://schemas.microsoft.com/office/drawing/2014/main" id="{5CA0CEA7-1707-48CE-A112-0466BC37E5D1}"/>
                  </a:ext>
                </a:extLst>
              </p14:cNvPr>
              <p14:cNvContentPartPr/>
              <p14:nvPr/>
            </p14:nvContentPartPr>
            <p14:xfrm>
              <a:off x="6572810" y="1435627"/>
              <a:ext cx="109180" cy="212241"/>
            </p14:xfrm>
          </p:contentPart>
        </mc:Choice>
        <mc:Fallback xmlns="">
          <p:pic>
            <p:nvPicPr>
              <p:cNvPr id="40" name="Рукописный ввод 39">
                <a:extLst>
                  <a:ext uri="{FF2B5EF4-FFF2-40B4-BE49-F238E27FC236}">
                    <a16:creationId xmlns:a16="http://schemas.microsoft.com/office/drawing/2014/main" id="{5CA0CEA7-1707-48CE-A112-0466BC37E5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63802" y="1426634"/>
                <a:ext cx="126836" cy="229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6" name="Рукописный ввод 55">
                <a:extLst>
                  <a:ext uri="{FF2B5EF4-FFF2-40B4-BE49-F238E27FC236}">
                    <a16:creationId xmlns:a16="http://schemas.microsoft.com/office/drawing/2014/main" id="{068F22DC-55DE-4D56-A045-19A8B6C4A338}"/>
                  </a:ext>
                </a:extLst>
              </p14:cNvPr>
              <p14:cNvContentPartPr/>
              <p14:nvPr/>
            </p14:nvContentPartPr>
            <p14:xfrm>
              <a:off x="7021093" y="1435627"/>
              <a:ext cx="109180" cy="212241"/>
            </p14:xfrm>
          </p:contentPart>
        </mc:Choice>
        <mc:Fallback xmlns="">
          <p:pic>
            <p:nvPicPr>
              <p:cNvPr id="56" name="Рукописный ввод 55">
                <a:extLst>
                  <a:ext uri="{FF2B5EF4-FFF2-40B4-BE49-F238E27FC236}">
                    <a16:creationId xmlns:a16="http://schemas.microsoft.com/office/drawing/2014/main" id="{068F22DC-55DE-4D56-A045-19A8B6C4A33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12085" y="1426634"/>
                <a:ext cx="126836" cy="229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7" name="Рукописный ввод 56">
                <a:extLst>
                  <a:ext uri="{FF2B5EF4-FFF2-40B4-BE49-F238E27FC236}">
                    <a16:creationId xmlns:a16="http://schemas.microsoft.com/office/drawing/2014/main" id="{FE556326-2BED-4663-A552-4C1DF66CDF70}"/>
                  </a:ext>
                </a:extLst>
              </p14:cNvPr>
              <p14:cNvContentPartPr/>
              <p14:nvPr/>
            </p14:nvContentPartPr>
            <p14:xfrm>
              <a:off x="7245235" y="1435626"/>
              <a:ext cx="109180" cy="212241"/>
            </p14:xfrm>
          </p:contentPart>
        </mc:Choice>
        <mc:Fallback xmlns="">
          <p:pic>
            <p:nvPicPr>
              <p:cNvPr id="57" name="Рукописный ввод 56">
                <a:extLst>
                  <a:ext uri="{FF2B5EF4-FFF2-40B4-BE49-F238E27FC236}">
                    <a16:creationId xmlns:a16="http://schemas.microsoft.com/office/drawing/2014/main" id="{FE556326-2BED-4663-A552-4C1DF66CDF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6227" y="1426633"/>
                <a:ext cx="126836" cy="229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9" name="Рукописный ввод 58">
                <a:extLst>
                  <a:ext uri="{FF2B5EF4-FFF2-40B4-BE49-F238E27FC236}">
                    <a16:creationId xmlns:a16="http://schemas.microsoft.com/office/drawing/2014/main" id="{77358959-B6A4-458A-AB41-6DD6CA2ACACB}"/>
                  </a:ext>
                </a:extLst>
              </p14:cNvPr>
              <p14:cNvContentPartPr/>
              <p14:nvPr/>
            </p14:nvContentPartPr>
            <p14:xfrm>
              <a:off x="6790997" y="2121937"/>
              <a:ext cx="109180" cy="181678"/>
            </p14:xfrm>
          </p:contentPart>
        </mc:Choice>
        <mc:Fallback xmlns="">
          <p:pic>
            <p:nvPicPr>
              <p:cNvPr id="59" name="Рукописный ввод 58">
                <a:extLst>
                  <a:ext uri="{FF2B5EF4-FFF2-40B4-BE49-F238E27FC236}">
                    <a16:creationId xmlns:a16="http://schemas.microsoft.com/office/drawing/2014/main" id="{77358959-B6A4-458A-AB41-6DD6CA2ACAC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82018" y="2112943"/>
                <a:ext cx="126778" cy="199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0" name="Рукописный ввод 59">
                <a:extLst>
                  <a:ext uri="{FF2B5EF4-FFF2-40B4-BE49-F238E27FC236}">
                    <a16:creationId xmlns:a16="http://schemas.microsoft.com/office/drawing/2014/main" id="{8A46763B-2DB6-4946-840C-1D9A7727BA8C}"/>
                  </a:ext>
                </a:extLst>
              </p14:cNvPr>
              <p14:cNvContentPartPr/>
              <p14:nvPr/>
            </p14:nvContentPartPr>
            <p14:xfrm>
              <a:off x="6790997" y="2786108"/>
              <a:ext cx="109180" cy="181678"/>
            </p14:xfrm>
          </p:contentPart>
        </mc:Choice>
        <mc:Fallback xmlns="">
          <p:pic>
            <p:nvPicPr>
              <p:cNvPr id="60" name="Рукописный ввод 59">
                <a:extLst>
                  <a:ext uri="{FF2B5EF4-FFF2-40B4-BE49-F238E27FC236}">
                    <a16:creationId xmlns:a16="http://schemas.microsoft.com/office/drawing/2014/main" id="{8A46763B-2DB6-4946-840C-1D9A7727BA8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82018" y="2777114"/>
                <a:ext cx="126778" cy="199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1" name="Рукописный ввод 60">
                <a:extLst>
                  <a:ext uri="{FF2B5EF4-FFF2-40B4-BE49-F238E27FC236}">
                    <a16:creationId xmlns:a16="http://schemas.microsoft.com/office/drawing/2014/main" id="{0DFC27D9-8935-4CE8-823A-F0A0C7255906}"/>
                  </a:ext>
                </a:extLst>
              </p14:cNvPr>
              <p14:cNvContentPartPr/>
              <p14:nvPr/>
            </p14:nvContentPartPr>
            <p14:xfrm>
              <a:off x="6790997" y="3414159"/>
              <a:ext cx="109180" cy="181678"/>
            </p14:xfrm>
          </p:contentPart>
        </mc:Choice>
        <mc:Fallback xmlns="">
          <p:pic>
            <p:nvPicPr>
              <p:cNvPr id="61" name="Рукописный ввод 60">
                <a:extLst>
                  <a:ext uri="{FF2B5EF4-FFF2-40B4-BE49-F238E27FC236}">
                    <a16:creationId xmlns:a16="http://schemas.microsoft.com/office/drawing/2014/main" id="{0DFC27D9-8935-4CE8-823A-F0A0C725590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82018" y="3405165"/>
                <a:ext cx="126778" cy="1993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8399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FF11A-7642-4C22-868C-A774C614F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готовиться к занятиям?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803C14-D5C5-4022-A941-77AC85176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Распечатка слайдов, просмотр лекции, конспектирование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Прочтение главы учебника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Пробное тестирование через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OnlineTestPad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карточками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Quizlet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Заполнение рабочей тетради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Формулирование вопросов преподавателю</a:t>
            </a:r>
          </a:p>
        </p:txBody>
      </p:sp>
    </p:spTree>
    <p:extLst>
      <p:ext uri="{BB962C8B-B14F-4D97-AF65-F5344CB8AC3E}">
        <p14:creationId xmlns:p14="http://schemas.microsoft.com/office/powerpoint/2010/main" val="3573611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108CE9-E27F-4452-9E27-B9A362788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16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CE3F18-5840-4C34-A2EA-F0EF03F22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53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AF48C6-FFC6-4B65-BD85-F9C194E35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11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1724248"/>
            <a:ext cx="4775075" cy="3409503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endParaRPr lang="ru" dirty="0">
              <a:solidFill>
                <a:schemeClr val="tx1"/>
              </a:solidFill>
            </a:endParaRPr>
          </a:p>
          <a:p>
            <a:pPr rtl="0">
              <a:spcAft>
                <a:spcPts val="600"/>
              </a:spcAft>
            </a:pPr>
            <a:endParaRPr lang="ru" dirty="0">
              <a:solidFill>
                <a:schemeClr val="tx1"/>
              </a:solidFill>
            </a:endParaRPr>
          </a:p>
          <a:p>
            <a:pPr rtl="0">
              <a:spcAft>
                <a:spcPts val="600"/>
              </a:spcAft>
            </a:pPr>
            <a:endParaRPr lang="ru" dirty="0">
              <a:solidFill>
                <a:schemeClr val="tx1"/>
              </a:solidFill>
            </a:endParaRPr>
          </a:p>
          <a:p>
            <a:pPr rtl="0">
              <a:spcAft>
                <a:spcPts val="600"/>
              </a:spcAft>
            </a:pPr>
            <a:r>
              <a:rPr lang="ru" dirty="0">
                <a:solidFill>
                  <a:schemeClr val="tx1"/>
                </a:solidFill>
              </a:rPr>
              <a:t>Наш адрес:</a:t>
            </a:r>
          </a:p>
          <a:p>
            <a:pPr rtl="0">
              <a:spcAft>
                <a:spcPts val="600"/>
              </a:spcAft>
            </a:pPr>
            <a:r>
              <a:rPr lang="ru" dirty="0">
                <a:solidFill>
                  <a:schemeClr val="tx1"/>
                </a:solidFill>
              </a:rPr>
              <a:t>Оренбург, ул. Советская, 6</a:t>
            </a:r>
          </a:p>
          <a:p>
            <a:pPr rtl="0"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</a:rPr>
              <a:t>К</a:t>
            </a:r>
            <a:r>
              <a:rPr lang="ru" dirty="0">
                <a:solidFill>
                  <a:schemeClr val="tx1"/>
                </a:solidFill>
              </a:rPr>
              <a:t>орпус 1, этаж 2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B5842BB-583C-4AB7-9A42-8968945AC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90" y="1724248"/>
            <a:ext cx="4546003" cy="340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790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88C18DA-D2AA-4D7A-AAC3-71977EBBA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298" y="1446683"/>
            <a:ext cx="2038350" cy="50482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177FD8-9927-4DF6-AA0E-B45A00FAE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84" y="1524561"/>
            <a:ext cx="1335065" cy="11043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5195-0370-4D61-B337-E39EFA263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715" y="169972"/>
            <a:ext cx="8363095" cy="1027126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Дресс-код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266CEF0-F113-4EA2-B364-8FA50D684FDC}"/>
              </a:ext>
            </a:extLst>
          </p:cNvPr>
          <p:cNvCxnSpPr>
            <a:cxnSpLocks/>
          </p:cNvCxnSpPr>
          <p:nvPr/>
        </p:nvCxnSpPr>
        <p:spPr>
          <a:xfrm flipH="1">
            <a:off x="6425887" y="1703572"/>
            <a:ext cx="96761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2FE961B8-8FF9-4591-A1A1-DF2429680DBD}"/>
              </a:ext>
            </a:extLst>
          </p:cNvPr>
          <p:cNvCxnSpPr>
            <a:cxnSpLocks/>
          </p:cNvCxnSpPr>
          <p:nvPr/>
        </p:nvCxnSpPr>
        <p:spPr>
          <a:xfrm>
            <a:off x="3540154" y="3752165"/>
            <a:ext cx="115768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885DD7F-5962-4FC9-AD29-B475E2B4F405}"/>
              </a:ext>
            </a:extLst>
          </p:cNvPr>
          <p:cNvSpPr txBox="1"/>
          <p:nvPr/>
        </p:nvSpPr>
        <p:spPr>
          <a:xfrm>
            <a:off x="8030332" y="1489187"/>
            <a:ext cx="127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Шапочка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D62B7-0B09-488A-B025-4C90FE2C02DE}"/>
              </a:ext>
            </a:extLst>
          </p:cNvPr>
          <p:cNvSpPr txBox="1"/>
          <p:nvPr/>
        </p:nvSpPr>
        <p:spPr>
          <a:xfrm>
            <a:off x="8284787" y="6058033"/>
            <a:ext cx="212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Сменная обувь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F971E0-57A9-4C03-A97D-FC81883A557A}"/>
              </a:ext>
            </a:extLst>
          </p:cNvPr>
          <p:cNvSpPr txBox="1"/>
          <p:nvPr/>
        </p:nvSpPr>
        <p:spPr>
          <a:xfrm>
            <a:off x="1359715" y="3429000"/>
            <a:ext cx="189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Медицинский халат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BFBF3E-F252-401A-8E25-E764F707E2D1}"/>
              </a:ext>
            </a:extLst>
          </p:cNvPr>
          <p:cNvSpPr txBox="1"/>
          <p:nvPr/>
        </p:nvSpPr>
        <p:spPr>
          <a:xfrm>
            <a:off x="1965502" y="1637903"/>
            <a:ext cx="307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Маска</a:t>
            </a:r>
          </a:p>
          <a:p>
            <a:r>
              <a:rPr lang="ru-RU" dirty="0"/>
              <a:t>(иметь при себе)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5BE67B8-4B66-4393-96A9-81C8DD854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332" y="2890730"/>
            <a:ext cx="1569003" cy="15690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94382B-9CC0-4878-B962-0483709371D8}"/>
              </a:ext>
            </a:extLst>
          </p:cNvPr>
          <p:cNvSpPr txBox="1"/>
          <p:nvPr/>
        </p:nvSpPr>
        <p:spPr>
          <a:xfrm>
            <a:off x="7907983" y="4564157"/>
            <a:ext cx="344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Перчатки </a:t>
            </a:r>
          </a:p>
          <a:p>
            <a:r>
              <a:rPr lang="ru-RU" dirty="0"/>
              <a:t>(при работе с кровью)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6068E7D6-F19E-416B-861A-E29E7967961C}"/>
              </a:ext>
            </a:extLst>
          </p:cNvPr>
          <p:cNvCxnSpPr>
            <a:cxnSpLocks/>
          </p:cNvCxnSpPr>
          <p:nvPr/>
        </p:nvCxnSpPr>
        <p:spPr>
          <a:xfrm flipH="1">
            <a:off x="6909694" y="6242699"/>
            <a:ext cx="11206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060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5EAD6-EB30-4EF6-A6C6-B17D0EF6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9773"/>
            <a:ext cx="100584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кафедры на сайте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orgma.ru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Объект 33">
            <a:extLst>
              <a:ext uri="{FF2B5EF4-FFF2-40B4-BE49-F238E27FC236}">
                <a16:creationId xmlns:a16="http://schemas.microsoft.com/office/drawing/2014/main" id="{1D8C6D33-D0A7-4D0C-829C-E126D3DC4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3724" y="2153387"/>
            <a:ext cx="5095874" cy="374904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кафедра относится к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стоматологическому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факультету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«Информация для студентов» размещены графики консультаций, календарно-тематические планы,  положение 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-рейтинговой системе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54E85C-834D-44CF-8374-A92A98835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10"/>
          <a:stretch/>
        </p:blipFill>
        <p:spPr>
          <a:xfrm>
            <a:off x="172402" y="2292582"/>
            <a:ext cx="6522901" cy="3609846"/>
          </a:xfrm>
          <a:prstGeom prst="rect">
            <a:avLst/>
          </a:prstGeom>
        </p:spPr>
      </p:pic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5E54B5E1-EE0F-4EB1-8826-A2C31F1B89E0}"/>
              </a:ext>
            </a:extLst>
          </p:cNvPr>
          <p:cNvCxnSpPr>
            <a:cxnSpLocks/>
          </p:cNvCxnSpPr>
          <p:nvPr/>
        </p:nvCxnSpPr>
        <p:spPr>
          <a:xfrm>
            <a:off x="771525" y="2153387"/>
            <a:ext cx="85725" cy="1370863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FD06516-24A6-42F6-8126-3A0BC239D41B}"/>
              </a:ext>
            </a:extLst>
          </p:cNvPr>
          <p:cNvSpPr txBox="1"/>
          <p:nvPr/>
        </p:nvSpPr>
        <p:spPr>
          <a:xfrm>
            <a:off x="172402" y="1507056"/>
            <a:ext cx="198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Графики консультаций</a:t>
            </a:r>
          </a:p>
        </p:txBody>
      </p:sp>
    </p:spTree>
    <p:extLst>
      <p:ext uri="{BB962C8B-B14F-4D97-AF65-F5344CB8AC3E}">
        <p14:creationId xmlns:p14="http://schemas.microsoft.com/office/powerpoint/2010/main" val="1585523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14B64-05F3-483A-A625-EC7954BC8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7267"/>
            <a:ext cx="100584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 вопросы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BCB9BF-3ACE-4846-939A-B65826337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03" y="1909085"/>
            <a:ext cx="6188609" cy="3883931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Скачайте приложение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Telegram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сайта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https://telegram.org/apps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Создайте чат, добавьте всех студентов вашей группы и вашего преподавателя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можно установить как на телефон, так и на компьютер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Писать в рабочее время!  (8:30 -18:15)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03237A-2BA2-4E47-96F3-9CDE3A001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125" y="1445245"/>
            <a:ext cx="5120081" cy="51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89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D48F9-C8A3-41C6-A68B-D4DCE654A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Дисциплина: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«Нормальная физиология»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3D6FF7-E21A-4BE2-8D56-54B3E3364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промежуточной аттестации: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зачет (второй семестр)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 (летняя сессия 2 курса)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946BCD-F095-411C-9F9F-CFA9E1994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103120"/>
            <a:ext cx="7176331" cy="1898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1268E-2CA4-474A-9992-EFCB93738205}"/>
              </a:ext>
            </a:extLst>
          </p:cNvPr>
          <p:cNvSpPr txBox="1"/>
          <p:nvPr/>
        </p:nvSpPr>
        <p:spPr>
          <a:xfrm>
            <a:off x="8875551" y="2211959"/>
            <a:ext cx="158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Всего часов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BC1DC833-B0F6-46EB-A52E-8BAB26291DAD}"/>
              </a:ext>
            </a:extLst>
          </p:cNvPr>
          <p:cNvCxnSpPr>
            <a:cxnSpLocks/>
          </p:cNvCxnSpPr>
          <p:nvPr/>
        </p:nvCxnSpPr>
        <p:spPr>
          <a:xfrm flipH="1">
            <a:off x="8045041" y="2581291"/>
            <a:ext cx="830510" cy="8032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7B9D62D6-FF5B-4CE8-B1C9-C820F8DE0DE1}"/>
              </a:ext>
            </a:extLst>
          </p:cNvPr>
          <p:cNvCxnSpPr/>
          <p:nvPr/>
        </p:nvCxnSpPr>
        <p:spPr>
          <a:xfrm flipH="1" flipV="1">
            <a:off x="7340367" y="3783435"/>
            <a:ext cx="973123" cy="10234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913B9CB-8BE4-4106-B837-E3330FA0B01D}"/>
              </a:ext>
            </a:extLst>
          </p:cNvPr>
          <p:cNvSpPr txBox="1"/>
          <p:nvPr/>
        </p:nvSpPr>
        <p:spPr>
          <a:xfrm>
            <a:off x="8460296" y="4555222"/>
            <a:ext cx="237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Зачетных единиц</a:t>
            </a:r>
          </a:p>
        </p:txBody>
      </p:sp>
    </p:spTree>
    <p:extLst>
      <p:ext uri="{BB962C8B-B14F-4D97-AF65-F5344CB8AC3E}">
        <p14:creationId xmlns:p14="http://schemas.microsoft.com/office/powerpoint/2010/main" val="335462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трелка: развернутая 25">
            <a:extLst>
              <a:ext uri="{FF2B5EF4-FFF2-40B4-BE49-F238E27FC236}">
                <a16:creationId xmlns:a16="http://schemas.microsoft.com/office/drawing/2014/main" id="{09E364D5-DD21-49D2-BB21-D8113141B9C6}"/>
              </a:ext>
            </a:extLst>
          </p:cNvPr>
          <p:cNvSpPr/>
          <p:nvPr/>
        </p:nvSpPr>
        <p:spPr>
          <a:xfrm>
            <a:off x="2155970" y="1602297"/>
            <a:ext cx="4353887" cy="1208016"/>
          </a:xfrm>
          <a:prstGeom prst="uturnArrow">
            <a:avLst>
              <a:gd name="adj1" fmla="val 29829"/>
              <a:gd name="adj2" fmla="val 25000"/>
              <a:gd name="adj3" fmla="val 26610"/>
              <a:gd name="adj4" fmla="val 43750"/>
              <a:gd name="adj5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4F011A0D-2B94-49FB-A5BA-C58B85638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246" y="244726"/>
            <a:ext cx="100584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Междисциплинарные связи</a:t>
            </a: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7F8F9574-093B-404C-8151-680803411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517298"/>
              </p:ext>
            </p:extLst>
          </p:nvPr>
        </p:nvGraphicFramePr>
        <p:xfrm>
          <a:off x="236756" y="2510285"/>
          <a:ext cx="3537840" cy="2494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37840">
                  <a:extLst>
                    <a:ext uri="{9D8B030D-6E8A-4147-A177-3AD203B41FA5}">
                      <a16:colId xmlns:a16="http://schemas.microsoft.com/office/drawing/2014/main" val="1768989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269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Анатомия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059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Гистология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384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Биохимия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37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Молекулярная </a:t>
                      </a: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416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Биофизика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125116"/>
                  </a:ext>
                </a:extLst>
              </a:tr>
            </a:tbl>
          </a:graphicData>
        </a:graphic>
      </p:graphicFrame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7BA4F4CB-A816-4157-95BF-FFE7902D6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61790"/>
              </p:ext>
            </p:extLst>
          </p:nvPr>
        </p:nvGraphicFramePr>
        <p:xfrm>
          <a:off x="8417403" y="2510285"/>
          <a:ext cx="3537841" cy="2494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37841">
                  <a:extLst>
                    <a:ext uri="{9D8B030D-6E8A-4147-A177-3AD203B41FA5}">
                      <a16:colId xmlns:a16="http://schemas.microsoft.com/office/drawing/2014/main" val="2751412522"/>
                    </a:ext>
                  </a:extLst>
                </a:gridCol>
              </a:tblGrid>
              <a:tr h="500779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Патологическая анатомия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68776"/>
                  </a:ext>
                </a:extLst>
              </a:tr>
              <a:tr h="53293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Патологическая физиология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697631"/>
                  </a:ext>
                </a:extLst>
              </a:tr>
              <a:tr h="38948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Фармакология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763658"/>
                  </a:ext>
                </a:extLst>
              </a:tr>
              <a:tr h="38948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хирургия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472779"/>
                  </a:ext>
                </a:extLst>
              </a:tr>
              <a:tr h="68159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Пропедевтика </a:t>
                      </a: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внутренних болезней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619523"/>
                  </a:ext>
                </a:extLst>
              </a:tr>
            </a:tbl>
          </a:graphicData>
        </a:graphic>
      </p:graphicFrame>
      <p:sp>
        <p:nvSpPr>
          <p:cNvPr id="27" name="Стрелка: развернутая 26">
            <a:extLst>
              <a:ext uri="{FF2B5EF4-FFF2-40B4-BE49-F238E27FC236}">
                <a16:creationId xmlns:a16="http://schemas.microsoft.com/office/drawing/2014/main" id="{6E5212D1-1392-4D84-B417-4AE774833210}"/>
              </a:ext>
            </a:extLst>
          </p:cNvPr>
          <p:cNvSpPr/>
          <p:nvPr/>
        </p:nvSpPr>
        <p:spPr>
          <a:xfrm rot="10800000" flipH="1">
            <a:off x="6057550" y="4690507"/>
            <a:ext cx="4506285" cy="1208017"/>
          </a:xfrm>
          <a:prstGeom prst="uturnArrow">
            <a:avLst>
              <a:gd name="adj1" fmla="val 28058"/>
              <a:gd name="adj2" fmla="val 25000"/>
              <a:gd name="adj3" fmla="val 25000"/>
              <a:gd name="adj4" fmla="val 43750"/>
              <a:gd name="adj5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ADD73AB-4D99-43AD-B92D-D56E29576A6A}"/>
              </a:ext>
            </a:extLst>
          </p:cNvPr>
          <p:cNvSpPr/>
          <p:nvPr/>
        </p:nvSpPr>
        <p:spPr>
          <a:xfrm>
            <a:off x="3881306" y="2510285"/>
            <a:ext cx="4429387" cy="23069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ФИЗИОЛОГИЯ</a:t>
            </a:r>
          </a:p>
        </p:txBody>
      </p:sp>
    </p:spTree>
    <p:extLst>
      <p:ext uri="{BB962C8B-B14F-4D97-AF65-F5344CB8AC3E}">
        <p14:creationId xmlns:p14="http://schemas.microsoft.com/office/powerpoint/2010/main" val="2064783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E73837-162B-4A39-9E88-3E9564D1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9" y="365445"/>
            <a:ext cx="10712742" cy="75836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практические навыки вы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освоите? 	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A43D62-582B-445E-8BF6-F5D0ACD85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095" y="4080344"/>
            <a:ext cx="1473423" cy="176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1C9BD40-6C32-4041-A63F-50B9E01D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75" y="4320493"/>
            <a:ext cx="1892318" cy="13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6F0CE519-0F66-44AE-83ED-9E2F120FA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27"/>
          <a:stretch/>
        </p:blipFill>
        <p:spPr bwMode="auto">
          <a:xfrm>
            <a:off x="6573507" y="4240562"/>
            <a:ext cx="1773935" cy="153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AF99DC08-CAD3-4E75-A716-B8EDDCEEB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1"/>
          <a:stretch/>
        </p:blipFill>
        <p:spPr bwMode="auto">
          <a:xfrm>
            <a:off x="640796" y="4240562"/>
            <a:ext cx="1828801" cy="153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DA3ABD54-EDA5-45B7-8460-D831434A2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68" y="1552301"/>
            <a:ext cx="2186707" cy="165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4BC22BCE-00C3-49DB-B098-906D6626C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702" y="1566711"/>
            <a:ext cx="1640274" cy="164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29CF61-3244-4783-BB44-68A611ED1D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8607" y="1569100"/>
            <a:ext cx="2367532" cy="1547621"/>
          </a:xfrm>
          <a:prstGeom prst="rect">
            <a:avLst/>
          </a:prstGeom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D3073384-AA63-495E-9EFE-AC01F6DC4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31"/>
          <a:stretch/>
        </p:blipFill>
        <p:spPr bwMode="auto">
          <a:xfrm>
            <a:off x="6248312" y="1612832"/>
            <a:ext cx="1677958" cy="155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348F4A-C8BD-417E-AA80-1E8D1F1F8188}"/>
              </a:ext>
            </a:extLst>
          </p:cNvPr>
          <p:cNvSpPr txBox="1"/>
          <p:nvPr/>
        </p:nvSpPr>
        <p:spPr>
          <a:xfrm>
            <a:off x="214085" y="3352971"/>
            <a:ext cx="5725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Анализ кислородтранспортной функции крови</a:t>
            </a:r>
          </a:p>
          <a:p>
            <a:pPr algn="ctr"/>
            <a:r>
              <a:rPr lang="ru-RU" sz="1600" dirty="0"/>
              <a:t>Анализ лейкоцитарной формулы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F92AF1-6FA1-4567-ACF5-1CA8C2E7BF4B}"/>
              </a:ext>
            </a:extLst>
          </p:cNvPr>
          <p:cNvSpPr txBox="1"/>
          <p:nvPr/>
        </p:nvSpPr>
        <p:spPr>
          <a:xfrm>
            <a:off x="446429" y="6084813"/>
            <a:ext cx="5260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Пальпация артериального пульса</a:t>
            </a:r>
          </a:p>
          <a:p>
            <a:pPr algn="ctr"/>
            <a:r>
              <a:rPr lang="ru-RU" sz="1600" dirty="0"/>
              <a:t>Измерение АД методом Короткова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A28A9A-07C5-4385-B994-B3B72225098F}"/>
              </a:ext>
            </a:extLst>
          </p:cNvPr>
          <p:cNvSpPr txBox="1"/>
          <p:nvPr/>
        </p:nvSpPr>
        <p:spPr>
          <a:xfrm>
            <a:off x="5962650" y="3323320"/>
            <a:ext cx="6015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Определение группы крови А</a:t>
            </a:r>
            <a:r>
              <a:rPr lang="en-US" sz="1600" dirty="0"/>
              <a:t>B0 </a:t>
            </a:r>
            <a:r>
              <a:rPr lang="ru-RU" sz="1600" dirty="0"/>
              <a:t>с помощью </a:t>
            </a:r>
            <a:r>
              <a:rPr lang="ru-RU" sz="1600" dirty="0" err="1"/>
              <a:t>цоликлонов</a:t>
            </a:r>
            <a:endParaRPr lang="ru-RU" sz="1600" dirty="0"/>
          </a:p>
          <a:p>
            <a:pPr algn="ctr"/>
            <a:r>
              <a:rPr lang="ru-RU" sz="1600" dirty="0"/>
              <a:t>Анализ спирограммы (ФВД)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93206-6CD8-4BF0-9BCE-32564304B58C}"/>
              </a:ext>
            </a:extLst>
          </p:cNvPr>
          <p:cNvSpPr txBox="1"/>
          <p:nvPr/>
        </p:nvSpPr>
        <p:spPr>
          <a:xfrm>
            <a:off x="7302795" y="5937966"/>
            <a:ext cx="4033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Анализ ЭКГ</a:t>
            </a:r>
          </a:p>
          <a:p>
            <a:pPr algn="ctr"/>
            <a:r>
              <a:rPr lang="ru-RU" sz="1600" dirty="0"/>
              <a:t>Исследование коленного рефлекса</a:t>
            </a:r>
          </a:p>
        </p:txBody>
      </p:sp>
    </p:spTree>
    <p:extLst>
      <p:ext uri="{BB962C8B-B14F-4D97-AF65-F5344CB8AC3E}">
        <p14:creationId xmlns:p14="http://schemas.microsoft.com/office/powerpoint/2010/main" val="448471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BD32A-66AF-44E0-9594-202D6173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9572"/>
            <a:ext cx="10058400" cy="13716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Календарно-тематический план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51292C-A32F-4F20-B043-7276A69A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730" y="1256224"/>
            <a:ext cx="9473967" cy="527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625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89_TF78438558" id="{9E57F44F-DA93-4254-91DF-B1426C3EFFA1}" vid="{65451059-DDF1-4B5B-9523-2E5E6136842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{896DFAEB-78A3-43C8-87C5-4D57D10E3667}tf78438558_win32</Template>
  <TotalTime>3396</TotalTime>
  <Words>483</Words>
  <Application>Microsoft Office PowerPoint</Application>
  <PresentationFormat>Широкоэкранный</PresentationFormat>
  <Paragraphs>109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</vt:lpstr>
      <vt:lpstr>Century Gothic</vt:lpstr>
      <vt:lpstr>Garamond</vt:lpstr>
      <vt:lpstr>Times New Roman</vt:lpstr>
      <vt:lpstr>СавонVTI</vt:lpstr>
      <vt:lpstr>КАФЕДРА НОРМАЛЬНОЙ ФИЗИОЛОГИИ</vt:lpstr>
      <vt:lpstr>Презентация PowerPoint</vt:lpstr>
      <vt:lpstr>Дресс-код</vt:lpstr>
      <vt:lpstr>Страница кафедры на сайте orgma.ru</vt:lpstr>
      <vt:lpstr>Организационные вопросы</vt:lpstr>
      <vt:lpstr>Дисциплина:  «Нормальная физиология»</vt:lpstr>
      <vt:lpstr>Междисциплинарные связи</vt:lpstr>
      <vt:lpstr>Какие практические навыки вы освоите?  </vt:lpstr>
      <vt:lpstr>Календарно-тематический план</vt:lpstr>
      <vt:lpstr>Календарно-тематический план (прод.)</vt:lpstr>
      <vt:lpstr>Структура практического занятия</vt:lpstr>
      <vt:lpstr>Презентация PowerPoint</vt:lpstr>
      <vt:lpstr>Как готовиться к занятиям?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НОРМАЛЬНОЙ ФИЗИОЛОГИИ</dc:title>
  <dc:creator>Me</dc:creator>
  <cp:lastModifiedBy>Me</cp:lastModifiedBy>
  <cp:revision>11</cp:revision>
  <dcterms:created xsi:type="dcterms:W3CDTF">2022-12-27T11:35:45Z</dcterms:created>
  <dcterms:modified xsi:type="dcterms:W3CDTF">2023-08-25T17:14:52Z</dcterms:modified>
</cp:coreProperties>
</file>